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</p:sldIdLst>
  <p:sldSz cx="14224000" cy="20104100"/>
  <p:notesSz cx="14224000" cy="201041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66800" y="6232271"/>
            <a:ext cx="12090400" cy="42218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33600" y="11258296"/>
            <a:ext cx="9956800" cy="5026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HHU Celeste Sans"/>
                <a:cs typeface="HHU Celeste Sans"/>
              </a:defRPr>
            </a:lvl1pPr>
          </a:lstStyle>
          <a:p>
            <a:pPr marL="12700">
              <a:lnSpc>
                <a:spcPts val="1055"/>
              </a:lnSpc>
              <a:spcBef>
                <a:spcPts val="125"/>
              </a:spcBef>
            </a:pPr>
            <a:r>
              <a:rPr dirty="0" spc="10"/>
              <a:t>Institut</a:t>
            </a:r>
          </a:p>
          <a:p>
            <a:pPr marL="13970">
              <a:lnSpc>
                <a:spcPts val="1055"/>
              </a:lnSpc>
            </a:pPr>
            <a:r>
              <a:rPr dirty="0" spc="20"/>
              <a:t>Namen </a:t>
            </a:r>
            <a:r>
              <a:rPr dirty="0" spc="15"/>
              <a:t>der</a:t>
            </a:r>
            <a:r>
              <a:rPr dirty="0" spc="-65"/>
              <a:t> </a:t>
            </a:r>
            <a:r>
              <a:rPr dirty="0" spc="15"/>
              <a:t>Mitarbeiter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5055594"/>
            <a:ext cx="14220190" cy="13628369"/>
          </a:xfrm>
          <a:custGeom>
            <a:avLst/>
            <a:gdLst/>
            <a:ahLst/>
            <a:cxnLst/>
            <a:rect l="l" t="t" r="r" b="b"/>
            <a:pathLst>
              <a:path w="14220190" h="13628369">
                <a:moveTo>
                  <a:pt x="0" y="13628198"/>
                </a:moveTo>
                <a:lnTo>
                  <a:pt x="14219990" y="13628198"/>
                </a:lnTo>
                <a:lnTo>
                  <a:pt x="14219990" y="0"/>
                </a:lnTo>
                <a:lnTo>
                  <a:pt x="0" y="0"/>
                </a:lnTo>
                <a:lnTo>
                  <a:pt x="0" y="13628198"/>
                </a:lnTo>
                <a:close/>
              </a:path>
            </a:pathLst>
          </a:custGeom>
          <a:solidFill>
            <a:srgbClr val="0072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300" b="1" i="0">
                <a:solidFill>
                  <a:srgbClr val="0072BC"/>
                </a:solidFill>
                <a:latin typeface="HHU Celeste Sans"/>
                <a:cs typeface="HHU Celeste San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HHU Celeste Sans"/>
                <a:cs typeface="HHU Celeste Sans"/>
              </a:defRPr>
            </a:lvl1pPr>
          </a:lstStyle>
          <a:p>
            <a:pPr marL="12700">
              <a:lnSpc>
                <a:spcPts val="1055"/>
              </a:lnSpc>
              <a:spcBef>
                <a:spcPts val="125"/>
              </a:spcBef>
            </a:pPr>
            <a:r>
              <a:rPr dirty="0" spc="10"/>
              <a:t>Institut</a:t>
            </a:r>
          </a:p>
          <a:p>
            <a:pPr marL="13970">
              <a:lnSpc>
                <a:spcPts val="1055"/>
              </a:lnSpc>
            </a:pPr>
            <a:r>
              <a:rPr dirty="0" spc="20"/>
              <a:t>Namen </a:t>
            </a:r>
            <a:r>
              <a:rPr dirty="0" spc="15"/>
              <a:t>der</a:t>
            </a:r>
            <a:r>
              <a:rPr dirty="0" spc="-65"/>
              <a:t> </a:t>
            </a:r>
            <a:r>
              <a:rPr dirty="0" spc="15"/>
              <a:t>Mitarbeiter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300" b="1" i="0">
                <a:solidFill>
                  <a:srgbClr val="0072BC"/>
                </a:solidFill>
                <a:latin typeface="HHU Celeste Sans"/>
                <a:cs typeface="HHU Celeste San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711200" y="4623943"/>
            <a:ext cx="6187440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7325360" y="4623943"/>
            <a:ext cx="6187440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HHU Celeste Sans"/>
                <a:cs typeface="HHU Celeste Sans"/>
              </a:defRPr>
            </a:lvl1pPr>
          </a:lstStyle>
          <a:p>
            <a:pPr marL="12700">
              <a:lnSpc>
                <a:spcPts val="1055"/>
              </a:lnSpc>
              <a:spcBef>
                <a:spcPts val="125"/>
              </a:spcBef>
            </a:pPr>
            <a:r>
              <a:rPr dirty="0" spc="10"/>
              <a:t>Institut</a:t>
            </a:r>
          </a:p>
          <a:p>
            <a:pPr marL="13970">
              <a:lnSpc>
                <a:spcPts val="1055"/>
              </a:lnSpc>
            </a:pPr>
            <a:r>
              <a:rPr dirty="0" spc="20"/>
              <a:t>Namen </a:t>
            </a:r>
            <a:r>
              <a:rPr dirty="0" spc="15"/>
              <a:t>der</a:t>
            </a:r>
            <a:r>
              <a:rPr dirty="0" spc="-65"/>
              <a:t> </a:t>
            </a:r>
            <a:r>
              <a:rPr dirty="0" spc="15"/>
              <a:t>Mitarbeiter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300" b="1" i="0">
                <a:solidFill>
                  <a:srgbClr val="0072BC"/>
                </a:solidFill>
                <a:latin typeface="HHU Celeste Sans"/>
                <a:cs typeface="HHU Celeste San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HHU Celeste Sans"/>
                <a:cs typeface="HHU Celeste Sans"/>
              </a:defRPr>
            </a:lvl1pPr>
          </a:lstStyle>
          <a:p>
            <a:pPr marL="12700">
              <a:lnSpc>
                <a:spcPts val="1055"/>
              </a:lnSpc>
              <a:spcBef>
                <a:spcPts val="125"/>
              </a:spcBef>
            </a:pPr>
            <a:r>
              <a:rPr dirty="0" spc="10"/>
              <a:t>Institut</a:t>
            </a:r>
          </a:p>
          <a:p>
            <a:pPr marL="13970">
              <a:lnSpc>
                <a:spcPts val="1055"/>
              </a:lnSpc>
            </a:pPr>
            <a:r>
              <a:rPr dirty="0" spc="20"/>
              <a:t>Namen </a:t>
            </a:r>
            <a:r>
              <a:rPr dirty="0" spc="15"/>
              <a:t>der</a:t>
            </a:r>
            <a:r>
              <a:rPr dirty="0" spc="-65"/>
              <a:t> </a:t>
            </a:r>
            <a:r>
              <a:rPr dirty="0" spc="15"/>
              <a:t>Mitarbeiter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HHU Celeste Sans"/>
                <a:cs typeface="HHU Celeste Sans"/>
              </a:defRPr>
            </a:lvl1pPr>
          </a:lstStyle>
          <a:p>
            <a:pPr marL="12700">
              <a:lnSpc>
                <a:spcPts val="1055"/>
              </a:lnSpc>
              <a:spcBef>
                <a:spcPts val="125"/>
              </a:spcBef>
            </a:pPr>
            <a:r>
              <a:rPr dirty="0" spc="10"/>
              <a:t>Institut</a:t>
            </a:r>
          </a:p>
          <a:p>
            <a:pPr marL="13970">
              <a:lnSpc>
                <a:spcPts val="1055"/>
              </a:lnSpc>
            </a:pPr>
            <a:r>
              <a:rPr dirty="0" spc="20"/>
              <a:t>Namen </a:t>
            </a:r>
            <a:r>
              <a:rPr dirty="0" spc="15"/>
              <a:t>der</a:t>
            </a:r>
            <a:r>
              <a:rPr dirty="0" spc="-65"/>
              <a:t> </a:t>
            </a:r>
            <a:r>
              <a:rPr dirty="0" spc="15"/>
              <a:t>Mitarbeiter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94553" y="2704931"/>
            <a:ext cx="13234893" cy="18643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300" b="1" i="0">
                <a:solidFill>
                  <a:srgbClr val="0072BC"/>
                </a:solidFill>
                <a:latin typeface="HHU Celeste Sans"/>
                <a:cs typeface="HHU Celeste San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11031" y="5495214"/>
            <a:ext cx="13201936" cy="127495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63110" y="19072702"/>
            <a:ext cx="1134745" cy="311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chemeClr val="bg1"/>
                </a:solidFill>
                <a:latin typeface="HHU Celeste Sans"/>
                <a:cs typeface="HHU Celeste Sans"/>
              </a:defRPr>
            </a:lvl1pPr>
          </a:lstStyle>
          <a:p>
            <a:pPr marL="12700">
              <a:lnSpc>
                <a:spcPts val="1055"/>
              </a:lnSpc>
              <a:spcBef>
                <a:spcPts val="125"/>
              </a:spcBef>
            </a:pPr>
            <a:r>
              <a:rPr dirty="0" spc="10"/>
              <a:t>Institut</a:t>
            </a:r>
          </a:p>
          <a:p>
            <a:pPr marL="13970">
              <a:lnSpc>
                <a:spcPts val="1055"/>
              </a:lnSpc>
            </a:pPr>
            <a:r>
              <a:rPr dirty="0" spc="20"/>
              <a:t>Namen </a:t>
            </a:r>
            <a:r>
              <a:rPr dirty="0" spc="15"/>
              <a:t>der</a:t>
            </a:r>
            <a:r>
              <a:rPr dirty="0" spc="-65"/>
              <a:t> </a:t>
            </a:r>
            <a:r>
              <a:rPr dirty="0" spc="15"/>
              <a:t>Mitarbeiter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711200" y="18696814"/>
            <a:ext cx="3271520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0241280" y="18696814"/>
            <a:ext cx="3271520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4553" y="2704931"/>
            <a:ext cx="11460480" cy="1864360"/>
          </a:xfrm>
          <a:prstGeom prst="rect"/>
        </p:spPr>
        <p:txBody>
          <a:bodyPr wrap="square" lIns="0" tIns="108585" rIns="0" bIns="0" rtlCol="0" vert="horz">
            <a:spAutoFit/>
          </a:bodyPr>
          <a:lstStyle/>
          <a:p>
            <a:pPr marL="12700" marR="5080">
              <a:lnSpc>
                <a:spcPts val="6920"/>
              </a:lnSpc>
              <a:spcBef>
                <a:spcPts val="855"/>
              </a:spcBef>
            </a:pPr>
            <a:r>
              <a:rPr dirty="0" spc="-5"/>
              <a:t>Hier den </a:t>
            </a:r>
            <a:r>
              <a:rPr dirty="0" spc="-10"/>
              <a:t>(manchmal </a:t>
            </a:r>
            <a:r>
              <a:rPr dirty="0" spc="-5"/>
              <a:t>langen)</a:t>
            </a:r>
            <a:r>
              <a:rPr dirty="0" spc="-100"/>
              <a:t> </a:t>
            </a:r>
            <a:r>
              <a:rPr dirty="0" spc="-30"/>
              <a:t>Titel  </a:t>
            </a:r>
            <a:r>
              <a:rPr dirty="0" spc="-5"/>
              <a:t>des Projekts</a:t>
            </a:r>
            <a:r>
              <a:rPr dirty="0" spc="-10"/>
              <a:t> eintragen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6824" y="2118867"/>
            <a:ext cx="4613275" cy="3695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250" b="1">
                <a:solidFill>
                  <a:srgbClr val="0072BC"/>
                </a:solidFill>
                <a:latin typeface="HHU Celeste Sans"/>
                <a:cs typeface="HHU Celeste Sans"/>
              </a:rPr>
              <a:t>Projektleitung: Namen hier</a:t>
            </a:r>
            <a:r>
              <a:rPr dirty="0" sz="2250" spc="-45" b="1">
                <a:solidFill>
                  <a:srgbClr val="0072BC"/>
                </a:solidFill>
                <a:latin typeface="HHU Celeste Sans"/>
                <a:cs typeface="HHU Celeste Sans"/>
              </a:rPr>
              <a:t> </a:t>
            </a:r>
            <a:r>
              <a:rPr dirty="0" sz="2250" b="1">
                <a:solidFill>
                  <a:srgbClr val="0072BC"/>
                </a:solidFill>
                <a:latin typeface="HHU Celeste Sans"/>
                <a:cs typeface="HHU Celeste Sans"/>
              </a:rPr>
              <a:t>eintragen</a:t>
            </a:r>
            <a:endParaRPr sz="2250">
              <a:latin typeface="HHU Celeste Sans"/>
              <a:cs typeface="HHU Celeste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94553" y="5499518"/>
            <a:ext cx="4281170" cy="246761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30" b="1">
                <a:solidFill>
                  <a:srgbClr val="0072BC"/>
                </a:solidFill>
                <a:latin typeface="HHU Celeste Sans"/>
                <a:cs typeface="HHU Celeste Sans"/>
              </a:rPr>
              <a:t>Volupide </a:t>
            </a:r>
            <a:r>
              <a:rPr dirty="0" sz="1600" spc="-20" b="1">
                <a:solidFill>
                  <a:srgbClr val="0072BC"/>
                </a:solidFill>
                <a:latin typeface="HHU Celeste Sans"/>
                <a:cs typeface="HHU Celeste Sans"/>
              </a:rPr>
              <a:t>consequid maio Apit </a:t>
            </a:r>
            <a:r>
              <a:rPr dirty="0" sz="1600" spc="-5" b="1">
                <a:solidFill>
                  <a:srgbClr val="0072BC"/>
                </a:solidFill>
                <a:latin typeface="HHU Celeste Sans"/>
                <a:cs typeface="HHU Celeste Sans"/>
              </a:rPr>
              <a:t>rem</a:t>
            </a:r>
            <a:r>
              <a:rPr dirty="0" sz="1600" spc="250" b="1">
                <a:solidFill>
                  <a:srgbClr val="0072BC"/>
                </a:solidFill>
                <a:latin typeface="HHU Celeste Sans"/>
                <a:cs typeface="HHU Celeste Sans"/>
              </a:rPr>
              <a:t> </a:t>
            </a:r>
            <a:r>
              <a:rPr dirty="0" sz="1600" spc="-20" b="1">
                <a:solidFill>
                  <a:srgbClr val="0072BC"/>
                </a:solidFill>
                <a:latin typeface="HHU Celeste Sans"/>
                <a:cs typeface="HHU Celeste Sans"/>
              </a:rPr>
              <a:t>elitinet</a:t>
            </a:r>
            <a:endParaRPr sz="1600">
              <a:latin typeface="HHU Celeste Sans"/>
              <a:cs typeface="HHU Celeste Sans"/>
            </a:endParaRPr>
          </a:p>
          <a:p>
            <a:pPr marL="12700" marR="137160">
              <a:lnSpc>
                <a:spcPts val="1730"/>
              </a:lnSpc>
              <a:spcBef>
                <a:spcPts val="1760"/>
              </a:spcBef>
            </a:pPr>
            <a:r>
              <a:rPr dirty="0" sz="1600" spc="-25">
                <a:latin typeface="HHU Celeste Sans"/>
                <a:cs typeface="HHU Celeste Sans"/>
              </a:rPr>
              <a:t>Apit </a:t>
            </a:r>
            <a:r>
              <a:rPr dirty="0" sz="1600" spc="-5">
                <a:latin typeface="HHU Celeste Sans"/>
                <a:cs typeface="HHU Celeste Sans"/>
              </a:rPr>
              <a:t>rem </a:t>
            </a:r>
            <a:r>
              <a:rPr dirty="0" sz="1600" spc="-25">
                <a:latin typeface="HHU Celeste Sans"/>
                <a:cs typeface="HHU Celeste Sans"/>
              </a:rPr>
              <a:t>elitionet </a:t>
            </a:r>
            <a:r>
              <a:rPr dirty="0" sz="1600" spc="-15">
                <a:latin typeface="HHU Celeste Sans"/>
                <a:cs typeface="HHU Celeste Sans"/>
              </a:rPr>
              <a:t>dolorum </a:t>
            </a:r>
            <a:r>
              <a:rPr dirty="0" sz="1600" spc="-20">
                <a:latin typeface="HHU Celeste Sans"/>
                <a:cs typeface="HHU Celeste Sans"/>
              </a:rPr>
              <a:t>erchillor repudandusam  </a:t>
            </a:r>
            <a:r>
              <a:rPr dirty="0" sz="1600" spc="-15">
                <a:latin typeface="HHU Celeste Sans"/>
                <a:cs typeface="HHU Celeste Sans"/>
              </a:rPr>
              <a:t>enet dolesti que volores </a:t>
            </a:r>
            <a:r>
              <a:rPr dirty="0" sz="1600" spc="-20">
                <a:latin typeface="HHU Celeste Sans"/>
                <a:cs typeface="HHU Celeste Sans"/>
              </a:rPr>
              <a:t>seribus </a:t>
            </a:r>
            <a:r>
              <a:rPr dirty="0" sz="1600" spc="-15">
                <a:latin typeface="HHU Celeste Sans"/>
                <a:cs typeface="HHU Celeste Sans"/>
              </a:rPr>
              <a:t>solori </a:t>
            </a:r>
            <a:r>
              <a:rPr dirty="0" sz="1600" spc="-30">
                <a:latin typeface="HHU Celeste Sans"/>
                <a:cs typeface="HHU Celeste Sans"/>
              </a:rPr>
              <a:t>alis millam  </a:t>
            </a:r>
            <a:r>
              <a:rPr dirty="0" sz="1600" spc="-20">
                <a:latin typeface="HHU Celeste Sans"/>
                <a:cs typeface="HHU Celeste Sans"/>
              </a:rPr>
              <a:t>qui </a:t>
            </a:r>
            <a:r>
              <a:rPr dirty="0" sz="1600" spc="-15">
                <a:latin typeface="HHU Celeste Sans"/>
                <a:cs typeface="HHU Celeste Sans"/>
              </a:rPr>
              <a:t>apeleceate parum </a:t>
            </a:r>
            <a:r>
              <a:rPr dirty="0" sz="1600" spc="-20">
                <a:latin typeface="HHU Celeste Sans"/>
                <a:cs typeface="HHU Celeste Sans"/>
              </a:rPr>
              <a:t>hit, </a:t>
            </a:r>
            <a:r>
              <a:rPr dirty="0" sz="1600" spc="-35">
                <a:latin typeface="HHU Celeste Sans"/>
                <a:cs typeface="HHU Celeste Sans"/>
              </a:rPr>
              <a:t>offic </a:t>
            </a:r>
            <a:r>
              <a:rPr dirty="0" sz="1600" spc="-15">
                <a:latin typeface="HHU Celeste Sans"/>
                <a:cs typeface="HHU Celeste Sans"/>
              </a:rPr>
              <a:t>tem </a:t>
            </a:r>
            <a:r>
              <a:rPr dirty="0" sz="1600" spc="-25">
                <a:latin typeface="HHU Celeste Sans"/>
                <a:cs typeface="HHU Celeste Sans"/>
              </a:rPr>
              <a:t>quibust </a:t>
            </a:r>
            <a:r>
              <a:rPr dirty="0" sz="1600">
                <a:latin typeface="HHU Celeste Sans"/>
                <a:cs typeface="HHU Celeste Sans"/>
              </a:rPr>
              <a:t>orer-  </a:t>
            </a:r>
            <a:r>
              <a:rPr dirty="0" sz="1600" spc="-25">
                <a:latin typeface="HHU Celeste Sans"/>
                <a:cs typeface="HHU Celeste Sans"/>
              </a:rPr>
              <a:t>untur sin </a:t>
            </a:r>
            <a:r>
              <a:rPr dirty="0" sz="1600" spc="-20">
                <a:latin typeface="HHU Celeste Sans"/>
                <a:cs typeface="HHU Celeste Sans"/>
              </a:rPr>
              <a:t>comni </a:t>
            </a:r>
            <a:r>
              <a:rPr dirty="0" sz="1600" spc="-15">
                <a:latin typeface="HHU Celeste Sans"/>
                <a:cs typeface="HHU Celeste Sans"/>
              </a:rPr>
              <a:t>dolor </a:t>
            </a:r>
            <a:r>
              <a:rPr dirty="0" sz="1600" spc="-30">
                <a:latin typeface="HHU Celeste Sans"/>
                <a:cs typeface="HHU Celeste Sans"/>
              </a:rPr>
              <a:t>sitium </a:t>
            </a:r>
            <a:r>
              <a:rPr dirty="0" sz="1600" spc="-20">
                <a:latin typeface="HHU Celeste Sans"/>
                <a:cs typeface="HHU Celeste Sans"/>
              </a:rPr>
              <a:t>ni </a:t>
            </a:r>
            <a:r>
              <a:rPr dirty="0" sz="1600" spc="-25">
                <a:latin typeface="HHU Celeste Sans"/>
                <a:cs typeface="HHU Celeste Sans"/>
              </a:rPr>
              <a:t>denditi </a:t>
            </a:r>
            <a:r>
              <a:rPr dirty="0" sz="1600" spc="-10">
                <a:latin typeface="HHU Celeste Sans"/>
                <a:cs typeface="HHU Celeste Sans"/>
              </a:rPr>
              <a:t>reperferunt  </a:t>
            </a:r>
            <a:r>
              <a:rPr dirty="0" sz="1600" spc="-35">
                <a:latin typeface="HHU Celeste Sans"/>
                <a:cs typeface="HHU Celeste Sans"/>
              </a:rPr>
              <a:t>alictur, invenimi, </a:t>
            </a:r>
            <a:r>
              <a:rPr dirty="0" sz="1600" spc="-20">
                <a:latin typeface="HHU Celeste Sans"/>
                <a:cs typeface="HHU Celeste Sans"/>
              </a:rPr>
              <a:t>autem </a:t>
            </a:r>
            <a:r>
              <a:rPr dirty="0" sz="1600" spc="-25">
                <a:latin typeface="HHU Celeste Sans"/>
                <a:cs typeface="HHU Celeste Sans"/>
              </a:rPr>
              <a:t>fugitio </a:t>
            </a:r>
            <a:r>
              <a:rPr dirty="0" sz="1600" spc="-15">
                <a:latin typeface="HHU Celeste Sans"/>
                <a:cs typeface="HHU Celeste Sans"/>
              </a:rPr>
              <a:t>repuda</a:t>
            </a:r>
            <a:r>
              <a:rPr dirty="0" sz="1600" spc="275">
                <a:latin typeface="HHU Celeste Sans"/>
                <a:cs typeface="HHU Celeste Sans"/>
              </a:rPr>
              <a:t> </a:t>
            </a:r>
            <a:r>
              <a:rPr dirty="0" sz="1600" spc="-25">
                <a:latin typeface="HHU Celeste Sans"/>
                <a:cs typeface="HHU Celeste Sans"/>
              </a:rPr>
              <a:t>diciatus.</a:t>
            </a:r>
            <a:endParaRPr sz="1600">
              <a:latin typeface="HHU Celeste Sans"/>
              <a:cs typeface="HHU Celeste Sans"/>
            </a:endParaRPr>
          </a:p>
          <a:p>
            <a:pPr marL="12700" marR="5080">
              <a:lnSpc>
                <a:spcPts val="1730"/>
              </a:lnSpc>
              <a:spcBef>
                <a:spcPts val="5"/>
              </a:spcBef>
            </a:pPr>
            <a:r>
              <a:rPr dirty="0" sz="1600" spc="-60">
                <a:latin typeface="HHU Celeste Sans"/>
                <a:cs typeface="HHU Celeste Sans"/>
              </a:rPr>
              <a:t>Tur </a:t>
            </a:r>
            <a:r>
              <a:rPr dirty="0" sz="1600" spc="-25">
                <a:latin typeface="HHU Celeste Sans"/>
                <a:cs typeface="HHU Celeste Sans"/>
              </a:rPr>
              <a:t>sumquate mossint </a:t>
            </a:r>
            <a:r>
              <a:rPr dirty="0" sz="1600" spc="-15">
                <a:latin typeface="HHU Celeste Sans"/>
                <a:cs typeface="HHU Celeste Sans"/>
              </a:rPr>
              <a:t>dolorum </a:t>
            </a:r>
            <a:r>
              <a:rPr dirty="0" sz="1600" spc="-25">
                <a:latin typeface="HHU Celeste Sans"/>
                <a:cs typeface="HHU Celeste Sans"/>
              </a:rPr>
              <a:t>enis velit </a:t>
            </a:r>
            <a:r>
              <a:rPr dirty="0" sz="1600" spc="-15">
                <a:latin typeface="HHU Celeste Sans"/>
                <a:cs typeface="HHU Celeste Sans"/>
              </a:rPr>
              <a:t>ommodi-  </a:t>
            </a:r>
            <a:r>
              <a:rPr dirty="0" sz="1600" spc="-25">
                <a:latin typeface="HHU Celeste Sans"/>
                <a:cs typeface="HHU Celeste Sans"/>
              </a:rPr>
              <a:t>tiur </a:t>
            </a:r>
            <a:r>
              <a:rPr dirty="0" sz="1600" spc="-20">
                <a:latin typeface="HHU Celeste Sans"/>
                <a:cs typeface="HHU Celeste Sans"/>
              </a:rPr>
              <a:t>moluptatque ratio </a:t>
            </a:r>
            <a:r>
              <a:rPr dirty="0" sz="1600" spc="-15">
                <a:latin typeface="HHU Celeste Sans"/>
                <a:cs typeface="HHU Celeste Sans"/>
              </a:rPr>
              <a:t>doloreri </a:t>
            </a:r>
            <a:r>
              <a:rPr dirty="0" sz="1600" spc="-20">
                <a:latin typeface="HHU Celeste Sans"/>
                <a:cs typeface="HHU Celeste Sans"/>
              </a:rPr>
              <a:t>dioribea </a:t>
            </a:r>
            <a:r>
              <a:rPr dirty="0" sz="1600" spc="-15">
                <a:latin typeface="HHU Celeste Sans"/>
                <a:cs typeface="HHU Celeste Sans"/>
              </a:rPr>
              <a:t>que </a:t>
            </a:r>
            <a:r>
              <a:rPr dirty="0" sz="1600" spc="-25">
                <a:latin typeface="HHU Celeste Sans"/>
                <a:cs typeface="HHU Celeste Sans"/>
              </a:rPr>
              <a:t>pelia </a:t>
            </a:r>
            <a:r>
              <a:rPr dirty="0" sz="1600" spc="5">
                <a:latin typeface="HHU Celeste Sans"/>
                <a:cs typeface="HHU Celeste Sans"/>
              </a:rPr>
              <a:t>co-  </a:t>
            </a:r>
            <a:r>
              <a:rPr dirty="0" sz="1600" spc="-15">
                <a:latin typeface="HHU Celeste Sans"/>
                <a:cs typeface="HHU Celeste Sans"/>
              </a:rPr>
              <a:t>nemque </a:t>
            </a:r>
            <a:r>
              <a:rPr dirty="0" sz="1600" spc="-20">
                <a:latin typeface="HHU Celeste Sans"/>
                <a:cs typeface="HHU Celeste Sans"/>
              </a:rPr>
              <a:t>deribus </a:t>
            </a:r>
            <a:r>
              <a:rPr dirty="0" sz="1600" spc="-25">
                <a:latin typeface="HHU Celeste Sans"/>
                <a:cs typeface="HHU Celeste Sans"/>
              </a:rPr>
              <a:t>voluptatio. </a:t>
            </a:r>
            <a:r>
              <a:rPr dirty="0" sz="1600" spc="-30">
                <a:latin typeface="HHU Celeste Sans"/>
                <a:cs typeface="HHU Celeste Sans"/>
              </a:rPr>
              <a:t>Et </a:t>
            </a:r>
            <a:r>
              <a:rPr dirty="0" sz="1600" spc="-10">
                <a:latin typeface="HHU Celeste Sans"/>
                <a:cs typeface="HHU Celeste Sans"/>
              </a:rPr>
              <a:t>et, </a:t>
            </a:r>
            <a:r>
              <a:rPr dirty="0" sz="1600" spc="-20">
                <a:latin typeface="HHU Celeste Sans"/>
                <a:cs typeface="HHU Celeste Sans"/>
              </a:rPr>
              <a:t>suntiore sinvente-  </a:t>
            </a:r>
            <a:r>
              <a:rPr dirty="0" sz="1600" spc="-15">
                <a:latin typeface="HHU Celeste Sans"/>
                <a:cs typeface="HHU Celeste Sans"/>
              </a:rPr>
              <a:t>tus.</a:t>
            </a:r>
            <a:endParaRPr sz="1600">
              <a:latin typeface="HHU Celeste Sans"/>
              <a:cs typeface="HHU Celeste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07250" y="8132931"/>
            <a:ext cx="4255770" cy="2637790"/>
          </a:xfrm>
          <a:prstGeom prst="rect">
            <a:avLst/>
          </a:prstGeom>
          <a:solidFill>
            <a:srgbClr val="BCBEC0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3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900">
              <a:latin typeface="Times New Roman"/>
              <a:cs typeface="Times New Roman"/>
            </a:endParaRPr>
          </a:p>
          <a:p>
            <a:pPr marL="1351280" marR="925830" indent="-417830">
              <a:lnSpc>
                <a:spcPct val="100600"/>
              </a:lnSpc>
            </a:pPr>
            <a:r>
              <a:rPr dirty="0" sz="2800" spc="5">
                <a:latin typeface="Arial"/>
                <a:cs typeface="Arial"/>
              </a:rPr>
              <a:t>Platzhalter</a:t>
            </a:r>
            <a:r>
              <a:rPr dirty="0" sz="2800" spc="-55">
                <a:latin typeface="Arial"/>
                <a:cs typeface="Arial"/>
              </a:rPr>
              <a:t> </a:t>
            </a:r>
            <a:r>
              <a:rPr dirty="0" sz="2800" spc="5">
                <a:latin typeface="Arial"/>
                <a:cs typeface="Arial"/>
              </a:rPr>
              <a:t>Bild  (1</a:t>
            </a:r>
            <a:r>
              <a:rPr dirty="0" sz="2800" spc="-10">
                <a:latin typeface="Arial"/>
                <a:cs typeface="Arial"/>
              </a:rPr>
              <a:t> </a:t>
            </a:r>
            <a:r>
              <a:rPr dirty="0" sz="2800" spc="5">
                <a:latin typeface="Arial"/>
                <a:cs typeface="Arial"/>
              </a:rPr>
              <a:t>Spalte)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94553" y="10994759"/>
            <a:ext cx="4279265" cy="3126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30" b="1">
                <a:solidFill>
                  <a:srgbClr val="0072BC"/>
                </a:solidFill>
                <a:latin typeface="HHU Celeste Sans"/>
                <a:cs typeface="HHU Celeste Sans"/>
              </a:rPr>
              <a:t>Volupide </a:t>
            </a:r>
            <a:r>
              <a:rPr dirty="0" sz="1600" spc="-20" b="1">
                <a:solidFill>
                  <a:srgbClr val="0072BC"/>
                </a:solidFill>
                <a:latin typeface="HHU Celeste Sans"/>
                <a:cs typeface="HHU Celeste Sans"/>
              </a:rPr>
              <a:t>consequid maio Apit </a:t>
            </a:r>
            <a:r>
              <a:rPr dirty="0" sz="1600" spc="-5" b="1">
                <a:solidFill>
                  <a:srgbClr val="0072BC"/>
                </a:solidFill>
                <a:latin typeface="HHU Celeste Sans"/>
                <a:cs typeface="HHU Celeste Sans"/>
              </a:rPr>
              <a:t>rem</a:t>
            </a:r>
            <a:r>
              <a:rPr dirty="0" sz="1600" spc="250" b="1">
                <a:solidFill>
                  <a:srgbClr val="0072BC"/>
                </a:solidFill>
                <a:latin typeface="HHU Celeste Sans"/>
                <a:cs typeface="HHU Celeste Sans"/>
              </a:rPr>
              <a:t> </a:t>
            </a:r>
            <a:r>
              <a:rPr dirty="0" sz="1600" spc="-20" b="1">
                <a:solidFill>
                  <a:srgbClr val="0072BC"/>
                </a:solidFill>
                <a:latin typeface="HHU Celeste Sans"/>
                <a:cs typeface="HHU Celeste Sans"/>
              </a:rPr>
              <a:t>elitinet</a:t>
            </a:r>
            <a:endParaRPr sz="1600">
              <a:latin typeface="HHU Celeste Sans"/>
              <a:cs typeface="HHU Celeste Sans"/>
            </a:endParaRPr>
          </a:p>
          <a:p>
            <a:pPr marL="12700" marR="85090">
              <a:lnSpc>
                <a:spcPts val="1730"/>
              </a:lnSpc>
              <a:spcBef>
                <a:spcPts val="1760"/>
              </a:spcBef>
            </a:pPr>
            <a:r>
              <a:rPr dirty="0" sz="1600" spc="-25">
                <a:latin typeface="HHU Celeste Sans"/>
                <a:cs typeface="HHU Celeste Sans"/>
              </a:rPr>
              <a:t>Equi </a:t>
            </a:r>
            <a:r>
              <a:rPr dirty="0" sz="1600" spc="-15">
                <a:latin typeface="HHU Celeste Sans"/>
                <a:cs typeface="HHU Celeste Sans"/>
              </a:rPr>
              <a:t>te vere nonem. </a:t>
            </a:r>
            <a:r>
              <a:rPr dirty="0" sz="1600" spc="-25">
                <a:latin typeface="HHU Celeste Sans"/>
                <a:cs typeface="HHU Celeste Sans"/>
              </a:rPr>
              <a:t>Ipsuntur </a:t>
            </a:r>
            <a:r>
              <a:rPr dirty="0" sz="1600" spc="-10">
                <a:latin typeface="HHU Celeste Sans"/>
                <a:cs typeface="HHU Celeste Sans"/>
              </a:rPr>
              <a:t>mod </a:t>
            </a:r>
            <a:r>
              <a:rPr dirty="0" sz="1600" spc="-20">
                <a:latin typeface="HHU Celeste Sans"/>
                <a:cs typeface="HHU Celeste Sans"/>
              </a:rPr>
              <a:t>moloriatem </a:t>
            </a:r>
            <a:r>
              <a:rPr dirty="0" sz="1600" spc="-15">
                <a:latin typeface="HHU Celeste Sans"/>
                <a:cs typeface="HHU Celeste Sans"/>
              </a:rPr>
              <a:t>aut  </a:t>
            </a:r>
            <a:r>
              <a:rPr dirty="0" sz="1600" spc="-25">
                <a:latin typeface="HHU Celeste Sans"/>
                <a:cs typeface="HHU Celeste Sans"/>
              </a:rPr>
              <a:t>dundebist </a:t>
            </a:r>
            <a:r>
              <a:rPr dirty="0" sz="1600" spc="-20">
                <a:latin typeface="HHU Celeste Sans"/>
                <a:cs typeface="HHU Celeste Sans"/>
              </a:rPr>
              <a:t>auda vent </a:t>
            </a:r>
            <a:r>
              <a:rPr dirty="0" sz="1600" spc="-10">
                <a:latin typeface="HHU Celeste Sans"/>
                <a:cs typeface="HHU Celeste Sans"/>
              </a:rPr>
              <a:t>et </a:t>
            </a:r>
            <a:r>
              <a:rPr dirty="0" sz="1600" spc="-15">
                <a:latin typeface="HHU Celeste Sans"/>
                <a:cs typeface="HHU Celeste Sans"/>
              </a:rPr>
              <a:t>ist, </a:t>
            </a:r>
            <a:r>
              <a:rPr dirty="0" sz="1600" spc="-30">
                <a:latin typeface="HHU Celeste Sans"/>
                <a:cs typeface="HHU Celeste Sans"/>
              </a:rPr>
              <a:t>sitiatem </a:t>
            </a:r>
            <a:r>
              <a:rPr dirty="0" sz="1600" spc="-10">
                <a:latin typeface="HHU Celeste Sans"/>
                <a:cs typeface="HHU Celeste Sans"/>
              </a:rPr>
              <a:t>eos </a:t>
            </a:r>
            <a:r>
              <a:rPr dirty="0" sz="1600" spc="-15">
                <a:latin typeface="HHU Celeste Sans"/>
                <a:cs typeface="HHU Celeste Sans"/>
              </a:rPr>
              <a:t>doles </a:t>
            </a:r>
            <a:r>
              <a:rPr dirty="0" sz="1600" spc="-10">
                <a:latin typeface="HHU Celeste Sans"/>
                <a:cs typeface="HHU Celeste Sans"/>
              </a:rPr>
              <a:t>volup-  ta </a:t>
            </a:r>
            <a:r>
              <a:rPr dirty="0" sz="1600" spc="-25">
                <a:latin typeface="HHU Celeste Sans"/>
                <a:cs typeface="HHU Celeste Sans"/>
              </a:rPr>
              <a:t>tiusam </a:t>
            </a:r>
            <a:r>
              <a:rPr dirty="0" sz="1600" spc="-20">
                <a:latin typeface="HHU Celeste Sans"/>
                <a:cs typeface="HHU Celeste Sans"/>
              </a:rPr>
              <a:t>renis </a:t>
            </a:r>
            <a:r>
              <a:rPr dirty="0" sz="1600" spc="-5">
                <a:latin typeface="HHU Celeste Sans"/>
                <a:cs typeface="HHU Celeste Sans"/>
              </a:rPr>
              <a:t>pe </a:t>
            </a:r>
            <a:r>
              <a:rPr dirty="0" sz="1600" spc="-20">
                <a:latin typeface="HHU Celeste Sans"/>
                <a:cs typeface="HHU Celeste Sans"/>
              </a:rPr>
              <a:t>doluptas </a:t>
            </a:r>
            <a:r>
              <a:rPr dirty="0" sz="1600" spc="-15">
                <a:latin typeface="HHU Celeste Sans"/>
                <a:cs typeface="HHU Celeste Sans"/>
              </a:rPr>
              <a:t>nos </a:t>
            </a:r>
            <a:r>
              <a:rPr dirty="0" sz="1600" spc="-10">
                <a:latin typeface="HHU Celeste Sans"/>
                <a:cs typeface="HHU Celeste Sans"/>
              </a:rPr>
              <a:t>eos </a:t>
            </a:r>
            <a:r>
              <a:rPr dirty="0" sz="1600" spc="-20">
                <a:latin typeface="HHU Celeste Sans"/>
                <a:cs typeface="HHU Celeste Sans"/>
              </a:rPr>
              <a:t>sequatq uosam,  omniet </a:t>
            </a:r>
            <a:r>
              <a:rPr dirty="0" sz="1600" spc="-30">
                <a:latin typeface="HHU Celeste Sans"/>
                <a:cs typeface="HHU Celeste Sans"/>
              </a:rPr>
              <a:t>quisi </a:t>
            </a:r>
            <a:r>
              <a:rPr dirty="0" sz="1600" spc="-20">
                <a:latin typeface="HHU Celeste Sans"/>
                <a:cs typeface="HHU Celeste Sans"/>
              </a:rPr>
              <a:t>dias </a:t>
            </a:r>
            <a:r>
              <a:rPr dirty="0" sz="1600" spc="-10">
                <a:latin typeface="HHU Celeste Sans"/>
                <a:cs typeface="HHU Celeste Sans"/>
              </a:rPr>
              <a:t>es </a:t>
            </a:r>
            <a:r>
              <a:rPr dirty="0" sz="1600" spc="-25">
                <a:latin typeface="HHU Celeste Sans"/>
                <a:cs typeface="HHU Celeste Sans"/>
              </a:rPr>
              <a:t>repratur? </a:t>
            </a:r>
            <a:r>
              <a:rPr dirty="0" sz="1600" spc="-15">
                <a:latin typeface="HHU Celeste Sans"/>
                <a:cs typeface="HHU Celeste Sans"/>
              </a:rPr>
              <a:t>Qui </a:t>
            </a:r>
            <a:r>
              <a:rPr dirty="0" sz="1600" spc="-20">
                <a:latin typeface="HHU Celeste Sans"/>
                <a:cs typeface="HHU Celeste Sans"/>
              </a:rPr>
              <a:t>cuptae </a:t>
            </a:r>
            <a:r>
              <a:rPr dirty="0" sz="1600" spc="-15">
                <a:latin typeface="HHU Celeste Sans"/>
                <a:cs typeface="HHU Celeste Sans"/>
              </a:rPr>
              <a:t>cor seque  </a:t>
            </a:r>
            <a:r>
              <a:rPr dirty="0" sz="1600" spc="-10">
                <a:latin typeface="HHU Celeste Sans"/>
                <a:cs typeface="HHU Celeste Sans"/>
              </a:rPr>
              <a:t>pos </a:t>
            </a:r>
            <a:r>
              <a:rPr dirty="0" sz="1600" spc="-15">
                <a:latin typeface="HHU Celeste Sans"/>
                <a:cs typeface="HHU Celeste Sans"/>
              </a:rPr>
              <a:t>dollesequo </a:t>
            </a:r>
            <a:r>
              <a:rPr dirty="0" sz="1600" spc="-30">
                <a:latin typeface="HHU Celeste Sans"/>
                <a:cs typeface="HHU Celeste Sans"/>
              </a:rPr>
              <a:t>venitis </a:t>
            </a:r>
            <a:r>
              <a:rPr dirty="0" sz="1600" spc="-5">
                <a:latin typeface="HHU Celeste Sans"/>
                <a:cs typeface="HHU Celeste Sans"/>
              </a:rPr>
              <a:t>reped </a:t>
            </a:r>
            <a:r>
              <a:rPr dirty="0" sz="1600" spc="-15">
                <a:latin typeface="HHU Celeste Sans"/>
                <a:cs typeface="HHU Celeste Sans"/>
              </a:rPr>
              <a:t>que </a:t>
            </a:r>
            <a:r>
              <a:rPr dirty="0" sz="1600" spc="-25">
                <a:latin typeface="HHU Celeste Sans"/>
                <a:cs typeface="HHU Celeste Sans"/>
              </a:rPr>
              <a:t>natem </a:t>
            </a:r>
            <a:r>
              <a:rPr dirty="0" sz="1600" spc="-15">
                <a:latin typeface="HHU Celeste Sans"/>
                <a:cs typeface="HHU Celeste Sans"/>
              </a:rPr>
              <a:t>earuptam  </a:t>
            </a:r>
            <a:r>
              <a:rPr dirty="0" sz="1600" spc="-20">
                <a:latin typeface="HHU Celeste Sans"/>
                <a:cs typeface="HHU Celeste Sans"/>
              </a:rPr>
              <a:t>la </a:t>
            </a:r>
            <a:r>
              <a:rPr dirty="0" sz="1600" spc="-15">
                <a:latin typeface="HHU Celeste Sans"/>
                <a:cs typeface="HHU Celeste Sans"/>
              </a:rPr>
              <a:t>quo odi </a:t>
            </a:r>
            <a:r>
              <a:rPr dirty="0" sz="1600" spc="-25">
                <a:latin typeface="HHU Celeste Sans"/>
                <a:cs typeface="HHU Celeste Sans"/>
              </a:rPr>
              <a:t>blautatuscid evelitatibus </a:t>
            </a:r>
            <a:r>
              <a:rPr dirty="0" sz="1600" spc="-10">
                <a:latin typeface="HHU Celeste Sans"/>
                <a:cs typeface="HHU Celeste Sans"/>
              </a:rPr>
              <a:t>am fuga. </a:t>
            </a:r>
            <a:r>
              <a:rPr dirty="0" sz="1600" spc="-20">
                <a:latin typeface="HHU Celeste Sans"/>
                <a:cs typeface="HHU Celeste Sans"/>
              </a:rPr>
              <a:t>In </a:t>
            </a:r>
            <a:r>
              <a:rPr dirty="0" sz="1600" spc="-5">
                <a:latin typeface="HHU Celeste Sans"/>
                <a:cs typeface="HHU Celeste Sans"/>
              </a:rPr>
              <a:t>re,  </a:t>
            </a:r>
            <a:r>
              <a:rPr dirty="0" sz="1600" spc="-20">
                <a:latin typeface="HHU Celeste Sans"/>
                <a:cs typeface="HHU Celeste Sans"/>
              </a:rPr>
              <a:t>volupta </a:t>
            </a:r>
            <a:r>
              <a:rPr dirty="0" sz="1600" spc="-25">
                <a:latin typeface="HHU Celeste Sans"/>
                <a:cs typeface="HHU Celeste Sans"/>
              </a:rPr>
              <a:t>quiaes </a:t>
            </a:r>
            <a:r>
              <a:rPr dirty="0" sz="1600" spc="-20">
                <a:latin typeface="HHU Celeste Sans"/>
                <a:cs typeface="HHU Celeste Sans"/>
              </a:rPr>
              <a:t>explace </a:t>
            </a:r>
            <a:r>
              <a:rPr dirty="0" sz="1600" spc="-15">
                <a:latin typeface="HHU Celeste Sans"/>
                <a:cs typeface="HHU Celeste Sans"/>
              </a:rPr>
              <a:t>perchic </a:t>
            </a:r>
            <a:r>
              <a:rPr dirty="0" sz="1600" spc="-10">
                <a:latin typeface="HHU Celeste Sans"/>
                <a:cs typeface="HHU Celeste Sans"/>
              </a:rPr>
              <a:t>aborerferum </a:t>
            </a:r>
            <a:r>
              <a:rPr dirty="0" sz="1600" spc="-35">
                <a:latin typeface="HHU Celeste Sans"/>
                <a:cs typeface="HHU Celeste Sans"/>
              </a:rPr>
              <a:t>nimi,  </a:t>
            </a:r>
            <a:r>
              <a:rPr dirty="0" sz="1600" spc="-15">
                <a:latin typeface="HHU Celeste Sans"/>
                <a:cs typeface="HHU Celeste Sans"/>
              </a:rPr>
              <a:t>occus </a:t>
            </a:r>
            <a:r>
              <a:rPr dirty="0" sz="1600" spc="-20">
                <a:latin typeface="HHU Celeste Sans"/>
                <a:cs typeface="HHU Celeste Sans"/>
              </a:rPr>
              <a:t>sum quaspit, </a:t>
            </a:r>
            <a:r>
              <a:rPr dirty="0" sz="1600" spc="-30">
                <a:latin typeface="HHU Celeste Sans"/>
                <a:cs typeface="HHU Celeste Sans"/>
              </a:rPr>
              <a:t>apidissit </a:t>
            </a:r>
            <a:r>
              <a:rPr dirty="0" sz="1600" spc="-10">
                <a:latin typeface="HHU Celeste Sans"/>
                <a:cs typeface="HHU Celeste Sans"/>
              </a:rPr>
              <a:t>es </a:t>
            </a:r>
            <a:r>
              <a:rPr dirty="0" sz="1600" spc="-20">
                <a:latin typeface="HHU Celeste Sans"/>
                <a:cs typeface="HHU Celeste Sans"/>
              </a:rPr>
              <a:t>volupta </a:t>
            </a:r>
            <a:r>
              <a:rPr dirty="0" sz="1600" spc="-25">
                <a:latin typeface="HHU Celeste Sans"/>
                <a:cs typeface="HHU Celeste Sans"/>
              </a:rPr>
              <a:t>quatur </a:t>
            </a:r>
            <a:r>
              <a:rPr dirty="0" sz="1600" spc="-20">
                <a:latin typeface="HHU Celeste Sans"/>
                <a:cs typeface="HHU Celeste Sans"/>
              </a:rPr>
              <a:t>si</a:t>
            </a:r>
            <a:r>
              <a:rPr dirty="0" sz="1600" spc="-15">
                <a:latin typeface="HHU Celeste Sans"/>
                <a:cs typeface="HHU Celeste Sans"/>
              </a:rPr>
              <a:t> </a:t>
            </a:r>
            <a:r>
              <a:rPr dirty="0" sz="1600" spc="-10">
                <a:latin typeface="HHU Celeste Sans"/>
                <a:cs typeface="HHU Celeste Sans"/>
              </a:rPr>
              <a:t>di-</a:t>
            </a:r>
            <a:endParaRPr sz="1600">
              <a:latin typeface="HHU Celeste Sans"/>
              <a:cs typeface="HHU Celeste Sans"/>
            </a:endParaRPr>
          </a:p>
          <a:p>
            <a:pPr marL="12700" marR="5080">
              <a:lnSpc>
                <a:spcPts val="1730"/>
              </a:lnSpc>
              <a:spcBef>
                <a:spcPts val="5"/>
              </a:spcBef>
            </a:pPr>
            <a:r>
              <a:rPr dirty="0" sz="1600" spc="-25">
                <a:latin typeface="HHU Celeste Sans"/>
                <a:cs typeface="HHU Celeste Sans"/>
              </a:rPr>
              <a:t>ossum </a:t>
            </a:r>
            <a:r>
              <a:rPr dirty="0" sz="1600" spc="-30">
                <a:latin typeface="HHU Celeste Sans"/>
                <a:cs typeface="HHU Celeste Sans"/>
              </a:rPr>
              <a:t>inis </a:t>
            </a:r>
            <a:r>
              <a:rPr dirty="0" sz="1600" spc="-20">
                <a:latin typeface="HHU Celeste Sans"/>
                <a:cs typeface="HHU Celeste Sans"/>
              </a:rPr>
              <a:t>remostium fugita </a:t>
            </a:r>
            <a:r>
              <a:rPr dirty="0" sz="1600" spc="-15">
                <a:latin typeface="HHU Celeste Sans"/>
                <a:cs typeface="HHU Celeste Sans"/>
              </a:rPr>
              <a:t>vero </a:t>
            </a:r>
            <a:r>
              <a:rPr dirty="0" sz="1600" spc="-25">
                <a:latin typeface="HHU Celeste Sans"/>
                <a:cs typeface="HHU Celeste Sans"/>
              </a:rPr>
              <a:t>dicitio </a:t>
            </a:r>
            <a:r>
              <a:rPr dirty="0" sz="1600" spc="-20">
                <a:latin typeface="HHU Celeste Sans"/>
                <a:cs typeface="HHU Celeste Sans"/>
              </a:rPr>
              <a:t>enda </a:t>
            </a:r>
            <a:r>
              <a:rPr dirty="0" sz="1600" spc="-10">
                <a:latin typeface="HHU Celeste Sans"/>
                <a:cs typeface="HHU Celeste Sans"/>
              </a:rPr>
              <a:t>cones-  </a:t>
            </a:r>
            <a:r>
              <a:rPr dirty="0" sz="1600" spc="-20">
                <a:latin typeface="HHU Celeste Sans"/>
                <a:cs typeface="HHU Celeste Sans"/>
              </a:rPr>
              <a:t>sum </a:t>
            </a:r>
            <a:r>
              <a:rPr dirty="0" sz="1600" spc="-15">
                <a:latin typeface="HHU Celeste Sans"/>
                <a:cs typeface="HHU Celeste Sans"/>
              </a:rPr>
              <a:t>verum </a:t>
            </a:r>
            <a:r>
              <a:rPr dirty="0" sz="1600" spc="-10">
                <a:latin typeface="HHU Celeste Sans"/>
                <a:cs typeface="HHU Celeste Sans"/>
              </a:rPr>
              <a:t>est </a:t>
            </a:r>
            <a:r>
              <a:rPr dirty="0" sz="1600" spc="-25">
                <a:latin typeface="HHU Celeste Sans"/>
                <a:cs typeface="HHU Celeste Sans"/>
              </a:rPr>
              <a:t>voluptatus </a:t>
            </a:r>
            <a:r>
              <a:rPr dirty="0" sz="1600" spc="-20">
                <a:latin typeface="HHU Celeste Sans"/>
                <a:cs typeface="HHU Celeste Sans"/>
              </a:rPr>
              <a:t>vent </a:t>
            </a:r>
            <a:r>
              <a:rPr dirty="0" sz="1600">
                <a:latin typeface="HHU Celeste Sans"/>
                <a:cs typeface="HHU Celeste Sans"/>
              </a:rPr>
              <a:t>as </a:t>
            </a:r>
            <a:r>
              <a:rPr dirty="0" sz="1600" spc="-20">
                <a:latin typeface="HHU Celeste Sans"/>
                <a:cs typeface="HHU Celeste Sans"/>
              </a:rPr>
              <a:t>expelendis </a:t>
            </a:r>
            <a:r>
              <a:rPr dirty="0" sz="1600" spc="-15">
                <a:latin typeface="HHU Celeste Sans"/>
                <a:cs typeface="HHU Celeste Sans"/>
              </a:rPr>
              <a:t>resto  ma </a:t>
            </a:r>
            <a:r>
              <a:rPr dirty="0" sz="1600" spc="-20">
                <a:latin typeface="HHU Celeste Sans"/>
                <a:cs typeface="HHU Celeste Sans"/>
              </a:rPr>
              <a:t>sundel </a:t>
            </a:r>
            <a:r>
              <a:rPr dirty="0" sz="1600" spc="-30">
                <a:latin typeface="HHU Celeste Sans"/>
                <a:cs typeface="HHU Celeste Sans"/>
              </a:rPr>
              <a:t>inctur? </a:t>
            </a:r>
            <a:r>
              <a:rPr dirty="0" sz="1600" spc="-25">
                <a:latin typeface="HHU Celeste Sans"/>
                <a:cs typeface="HHU Celeste Sans"/>
              </a:rPr>
              <a:t>Quis </a:t>
            </a:r>
            <a:r>
              <a:rPr dirty="0" sz="1600" spc="-20">
                <a:latin typeface="HHU Celeste Sans"/>
                <a:cs typeface="HHU Celeste Sans"/>
              </a:rPr>
              <a:t>susam eumquam, </a:t>
            </a:r>
            <a:r>
              <a:rPr dirty="0" sz="1600" spc="-25">
                <a:latin typeface="HHU Celeste Sans"/>
                <a:cs typeface="HHU Celeste Sans"/>
              </a:rPr>
              <a:t>ipitaquae  </a:t>
            </a:r>
            <a:r>
              <a:rPr dirty="0" sz="1600" spc="-15">
                <a:latin typeface="HHU Celeste Sans"/>
                <a:cs typeface="HHU Celeste Sans"/>
              </a:rPr>
              <a:t>nonsed </a:t>
            </a:r>
            <a:r>
              <a:rPr dirty="0" sz="1600" spc="-20">
                <a:latin typeface="HHU Celeste Sans"/>
                <a:cs typeface="HHU Celeste Sans"/>
              </a:rPr>
              <a:t>ulparum </a:t>
            </a:r>
            <a:r>
              <a:rPr dirty="0" sz="1600">
                <a:latin typeface="HHU Celeste Sans"/>
                <a:cs typeface="HHU Celeste Sans"/>
              </a:rPr>
              <a:t>re </a:t>
            </a:r>
            <a:r>
              <a:rPr dirty="0" sz="1600" spc="-15">
                <a:latin typeface="HHU Celeste Sans"/>
                <a:cs typeface="HHU Celeste Sans"/>
              </a:rPr>
              <a:t>porernat </a:t>
            </a:r>
            <a:r>
              <a:rPr dirty="0" sz="1600" spc="-20">
                <a:latin typeface="HHU Celeste Sans"/>
                <a:cs typeface="HHU Celeste Sans"/>
              </a:rPr>
              <a:t>omniet vit</a:t>
            </a:r>
            <a:r>
              <a:rPr dirty="0" sz="1600" spc="245">
                <a:latin typeface="HHU Celeste Sans"/>
                <a:cs typeface="HHU Celeste Sans"/>
              </a:rPr>
              <a:t> </a:t>
            </a:r>
            <a:r>
              <a:rPr dirty="0" sz="1600" spc="-20">
                <a:latin typeface="HHU Celeste Sans"/>
                <a:cs typeface="HHU Celeste Sans"/>
              </a:rPr>
              <a:t>quat.</a:t>
            </a:r>
            <a:endParaRPr sz="1600">
              <a:latin typeface="HHU Celeste Sans"/>
              <a:cs typeface="HHU Celeste San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07250" y="14507407"/>
            <a:ext cx="13206094" cy="3956685"/>
          </a:xfrm>
          <a:prstGeom prst="rect">
            <a:avLst/>
          </a:prstGeom>
          <a:solidFill>
            <a:srgbClr val="BCBEC0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3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4300">
              <a:latin typeface="Times New Roman"/>
              <a:cs typeface="Times New Roman"/>
            </a:endParaRPr>
          </a:p>
          <a:p>
            <a:pPr algn="ctr" marL="5408930" marR="5401310">
              <a:lnSpc>
                <a:spcPct val="100600"/>
              </a:lnSpc>
            </a:pPr>
            <a:r>
              <a:rPr dirty="0" sz="2800" spc="5">
                <a:latin typeface="Arial"/>
                <a:cs typeface="Arial"/>
              </a:rPr>
              <a:t>Platzhalter</a:t>
            </a:r>
            <a:r>
              <a:rPr dirty="0" sz="2800" spc="-55">
                <a:latin typeface="Arial"/>
                <a:cs typeface="Arial"/>
              </a:rPr>
              <a:t> </a:t>
            </a:r>
            <a:r>
              <a:rPr dirty="0" sz="2800" spc="5">
                <a:latin typeface="Arial"/>
                <a:cs typeface="Arial"/>
              </a:rPr>
              <a:t>Bild </a:t>
            </a:r>
            <a:r>
              <a:rPr dirty="0" sz="2800" spc="5">
                <a:latin typeface="Arial"/>
                <a:cs typeface="Arial"/>
              </a:rPr>
              <a:t> </a:t>
            </a:r>
            <a:r>
              <a:rPr dirty="0" sz="2800" spc="5">
                <a:latin typeface="Arial"/>
                <a:cs typeface="Arial"/>
              </a:rPr>
              <a:t>(3</a:t>
            </a:r>
            <a:r>
              <a:rPr dirty="0" sz="2800" spc="-15">
                <a:latin typeface="Arial"/>
                <a:cs typeface="Arial"/>
              </a:rPr>
              <a:t> </a:t>
            </a:r>
            <a:r>
              <a:rPr dirty="0" sz="2800" spc="5">
                <a:latin typeface="Arial"/>
                <a:cs typeface="Arial"/>
              </a:rPr>
              <a:t>Spalten)</a:t>
            </a:r>
            <a:endParaRPr sz="2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969650" y="5499518"/>
            <a:ext cx="4248785" cy="8623300"/>
          </a:xfrm>
          <a:prstGeom prst="rect">
            <a:avLst/>
          </a:prstGeom>
        </p:spPr>
        <p:txBody>
          <a:bodyPr wrap="square" lIns="0" tIns="39370" rIns="0" bIns="0" rtlCol="0" vert="horz">
            <a:spAutoFit/>
          </a:bodyPr>
          <a:lstStyle/>
          <a:p>
            <a:pPr marL="12700" marR="92075">
              <a:lnSpc>
                <a:spcPts val="1730"/>
              </a:lnSpc>
              <a:spcBef>
                <a:spcPts val="310"/>
              </a:spcBef>
            </a:pPr>
            <a:r>
              <a:rPr dirty="0" sz="1600" spc="-20">
                <a:latin typeface="HHU Celeste Sans"/>
                <a:cs typeface="HHU Celeste Sans"/>
              </a:rPr>
              <a:t>Doluptat </a:t>
            </a:r>
            <a:r>
              <a:rPr dirty="0" sz="1600" spc="-30">
                <a:latin typeface="HHU Celeste Sans"/>
                <a:cs typeface="HHU Celeste Sans"/>
              </a:rPr>
              <a:t>liam ditiatet </a:t>
            </a:r>
            <a:r>
              <a:rPr dirty="0" sz="1600" spc="-25">
                <a:latin typeface="HHU Celeste Sans"/>
                <a:cs typeface="HHU Celeste Sans"/>
              </a:rPr>
              <a:t>exeris </a:t>
            </a:r>
            <a:r>
              <a:rPr dirty="0" sz="1600" spc="-20">
                <a:latin typeface="HHU Celeste Sans"/>
                <a:cs typeface="HHU Celeste Sans"/>
              </a:rPr>
              <a:t>resendunt </a:t>
            </a:r>
            <a:r>
              <a:rPr dirty="0" sz="1600" spc="-30">
                <a:latin typeface="HHU Celeste Sans"/>
                <a:cs typeface="HHU Celeste Sans"/>
              </a:rPr>
              <a:t>quia </a:t>
            </a:r>
            <a:r>
              <a:rPr dirty="0" sz="1600" spc="-10">
                <a:latin typeface="HHU Celeste Sans"/>
                <a:cs typeface="HHU Celeste Sans"/>
              </a:rPr>
              <a:t>api-  </a:t>
            </a:r>
            <a:r>
              <a:rPr dirty="0" sz="1600" spc="-20">
                <a:latin typeface="HHU Celeste Sans"/>
                <a:cs typeface="HHU Celeste Sans"/>
              </a:rPr>
              <a:t>tatque </a:t>
            </a:r>
            <a:r>
              <a:rPr dirty="0" sz="1600" spc="-25">
                <a:latin typeface="HHU Celeste Sans"/>
                <a:cs typeface="HHU Celeste Sans"/>
              </a:rPr>
              <a:t>maiamus </a:t>
            </a:r>
            <a:r>
              <a:rPr dirty="0" sz="1600" spc="-10">
                <a:latin typeface="HHU Celeste Sans"/>
                <a:cs typeface="HHU Celeste Sans"/>
              </a:rPr>
              <a:t>solores ex est, sa </a:t>
            </a:r>
            <a:r>
              <a:rPr dirty="0" sz="1600" spc="-25">
                <a:latin typeface="HHU Celeste Sans"/>
                <a:cs typeface="HHU Celeste Sans"/>
              </a:rPr>
              <a:t>parcilitem </a:t>
            </a:r>
            <a:r>
              <a:rPr dirty="0" sz="1600" spc="-15">
                <a:latin typeface="HHU Celeste Sans"/>
                <a:cs typeface="HHU Celeste Sans"/>
              </a:rPr>
              <a:t>nos  </a:t>
            </a:r>
            <a:r>
              <a:rPr dirty="0" sz="1600" spc="-20">
                <a:latin typeface="HHU Celeste Sans"/>
                <a:cs typeface="HHU Celeste Sans"/>
              </a:rPr>
              <a:t>audi </a:t>
            </a:r>
            <a:r>
              <a:rPr dirty="0" sz="1600" spc="-10">
                <a:latin typeface="HHU Celeste Sans"/>
                <a:cs typeface="HHU Celeste Sans"/>
              </a:rPr>
              <a:t>arci </a:t>
            </a:r>
            <a:r>
              <a:rPr dirty="0" sz="1600" spc="-20">
                <a:latin typeface="HHU Celeste Sans"/>
                <a:cs typeface="HHU Celeste Sans"/>
              </a:rPr>
              <a:t>blaboritis explita </a:t>
            </a:r>
            <a:r>
              <a:rPr dirty="0" sz="1600" spc="-30">
                <a:latin typeface="HHU Celeste Sans"/>
                <a:cs typeface="HHU Celeste Sans"/>
              </a:rPr>
              <a:t>tiisimodit </a:t>
            </a:r>
            <a:r>
              <a:rPr dirty="0" sz="1600" spc="-25">
                <a:latin typeface="HHU Celeste Sans"/>
                <a:cs typeface="HHU Celeste Sans"/>
              </a:rPr>
              <a:t>faciist </a:t>
            </a:r>
            <a:r>
              <a:rPr dirty="0" sz="1600" spc="-10">
                <a:latin typeface="HHU Celeste Sans"/>
                <a:cs typeface="HHU Celeste Sans"/>
              </a:rPr>
              <a:t>eos </a:t>
            </a:r>
            <a:r>
              <a:rPr dirty="0" sz="1600" spc="-15">
                <a:latin typeface="HHU Celeste Sans"/>
                <a:cs typeface="HHU Celeste Sans"/>
              </a:rPr>
              <a:t>ipi-  </a:t>
            </a:r>
            <a:r>
              <a:rPr dirty="0" sz="1600" spc="-20">
                <a:latin typeface="HHU Celeste Sans"/>
                <a:cs typeface="HHU Celeste Sans"/>
              </a:rPr>
              <a:t>entur </a:t>
            </a:r>
            <a:r>
              <a:rPr dirty="0" sz="1600" spc="-15">
                <a:latin typeface="HHU Celeste Sans"/>
                <a:cs typeface="HHU Celeste Sans"/>
              </a:rPr>
              <a:t>simporro </a:t>
            </a:r>
            <a:r>
              <a:rPr dirty="0" sz="1600" spc="-10">
                <a:latin typeface="HHU Celeste Sans"/>
                <a:cs typeface="HHU Celeste Sans"/>
              </a:rPr>
              <a:t>eos </a:t>
            </a:r>
            <a:r>
              <a:rPr dirty="0" sz="1600" spc="-5">
                <a:latin typeface="HHU Celeste Sans"/>
                <a:cs typeface="HHU Celeste Sans"/>
              </a:rPr>
              <a:t>rem </a:t>
            </a:r>
            <a:r>
              <a:rPr dirty="0" sz="1600" spc="-20">
                <a:latin typeface="HHU Celeste Sans"/>
                <a:cs typeface="HHU Celeste Sans"/>
              </a:rPr>
              <a:t>fugit </a:t>
            </a:r>
            <a:r>
              <a:rPr dirty="0" sz="1600" spc="-10">
                <a:latin typeface="HHU Celeste Sans"/>
                <a:cs typeface="HHU Celeste Sans"/>
              </a:rPr>
              <a:t>accaborem </a:t>
            </a:r>
            <a:r>
              <a:rPr dirty="0" sz="1600" spc="-20">
                <a:latin typeface="HHU Celeste Sans"/>
                <a:cs typeface="HHU Celeste Sans"/>
              </a:rPr>
              <a:t>fugiam </a:t>
            </a:r>
            <a:r>
              <a:rPr dirty="0" sz="1600">
                <a:latin typeface="HHU Celeste Sans"/>
                <a:cs typeface="HHU Celeste Sans"/>
              </a:rPr>
              <a:t>as  </a:t>
            </a:r>
            <a:r>
              <a:rPr dirty="0" sz="1600" spc="-20">
                <a:latin typeface="HHU Celeste Sans"/>
                <a:cs typeface="HHU Celeste Sans"/>
              </a:rPr>
              <a:t>demquam vit </a:t>
            </a:r>
            <a:r>
              <a:rPr dirty="0" sz="1600" spc="-15">
                <a:latin typeface="HHU Celeste Sans"/>
                <a:cs typeface="HHU Celeste Sans"/>
              </a:rPr>
              <a:t>aut </a:t>
            </a:r>
            <a:r>
              <a:rPr dirty="0" sz="1600" spc="-20">
                <a:latin typeface="HHU Celeste Sans"/>
                <a:cs typeface="HHU Celeste Sans"/>
              </a:rPr>
              <a:t>facepta sperumquam, to </a:t>
            </a:r>
            <a:r>
              <a:rPr dirty="0" sz="1600" spc="-25">
                <a:latin typeface="HHU Celeste Sans"/>
                <a:cs typeface="HHU Celeste Sans"/>
              </a:rPr>
              <a:t>dunt </a:t>
            </a:r>
            <a:r>
              <a:rPr dirty="0" sz="1600" spc="-10">
                <a:latin typeface="HHU Celeste Sans"/>
                <a:cs typeface="HHU Celeste Sans"/>
              </a:rPr>
              <a:t>ex  </a:t>
            </a:r>
            <a:r>
              <a:rPr dirty="0" sz="1600" spc="-20">
                <a:latin typeface="HHU Celeste Sans"/>
                <a:cs typeface="HHU Celeste Sans"/>
              </a:rPr>
              <a:t>eaqui </a:t>
            </a:r>
            <a:r>
              <a:rPr dirty="0" sz="1600">
                <a:latin typeface="HHU Celeste Sans"/>
                <a:cs typeface="HHU Celeste Sans"/>
              </a:rPr>
              <a:t>re </a:t>
            </a:r>
            <a:r>
              <a:rPr dirty="0" sz="1600" spc="-30">
                <a:latin typeface="HHU Celeste Sans"/>
                <a:cs typeface="HHU Celeste Sans"/>
              </a:rPr>
              <a:t>pligendit </a:t>
            </a:r>
            <a:r>
              <a:rPr dirty="0" sz="1600" spc="-25">
                <a:latin typeface="HHU Celeste Sans"/>
                <a:cs typeface="HHU Celeste Sans"/>
              </a:rPr>
              <a:t>lam, </a:t>
            </a:r>
            <a:r>
              <a:rPr dirty="0" sz="1600" spc="-15">
                <a:latin typeface="HHU Celeste Sans"/>
                <a:cs typeface="HHU Celeste Sans"/>
              </a:rPr>
              <a:t>quaspe </a:t>
            </a:r>
            <a:r>
              <a:rPr dirty="0" sz="1600" spc="-20">
                <a:latin typeface="HHU Celeste Sans"/>
                <a:cs typeface="HHU Celeste Sans"/>
              </a:rPr>
              <a:t>ressum, </a:t>
            </a:r>
            <a:r>
              <a:rPr dirty="0" sz="1600">
                <a:latin typeface="HHU Celeste Sans"/>
                <a:cs typeface="HHU Celeste Sans"/>
              </a:rPr>
              <a:t>as </a:t>
            </a:r>
            <a:r>
              <a:rPr dirty="0" sz="1600" spc="-15">
                <a:latin typeface="HHU Celeste Sans"/>
                <a:cs typeface="HHU Celeste Sans"/>
              </a:rPr>
              <a:t>esequas  </a:t>
            </a:r>
            <a:r>
              <a:rPr dirty="0" sz="1600" spc="-20">
                <a:latin typeface="HHU Celeste Sans"/>
                <a:cs typeface="HHU Celeste Sans"/>
              </a:rPr>
              <a:t>qui </a:t>
            </a:r>
            <a:r>
              <a:rPr dirty="0" sz="1600" spc="-30">
                <a:latin typeface="HHU Celeste Sans"/>
                <a:cs typeface="HHU Celeste Sans"/>
              </a:rPr>
              <a:t>ditis </a:t>
            </a:r>
            <a:r>
              <a:rPr dirty="0" sz="1600" spc="-20">
                <a:latin typeface="HHU Celeste Sans"/>
                <a:cs typeface="HHU Celeste Sans"/>
              </a:rPr>
              <a:t>nntiorae </a:t>
            </a:r>
            <a:r>
              <a:rPr dirty="0" sz="1600" spc="-25">
                <a:latin typeface="HHU Celeste Sans"/>
                <a:cs typeface="HHU Celeste Sans"/>
              </a:rPr>
              <a:t>plibus </a:t>
            </a:r>
            <a:r>
              <a:rPr dirty="0" sz="1600" spc="-15">
                <a:latin typeface="HHU Celeste Sans"/>
                <a:cs typeface="HHU Celeste Sans"/>
              </a:rPr>
              <a:t>elestiorum </a:t>
            </a:r>
            <a:r>
              <a:rPr dirty="0" sz="1600" spc="-20">
                <a:latin typeface="HHU Celeste Sans"/>
                <a:cs typeface="HHU Celeste Sans"/>
              </a:rPr>
              <a:t>sum </a:t>
            </a:r>
            <a:r>
              <a:rPr dirty="0" sz="1600" spc="-15">
                <a:latin typeface="HHU Celeste Sans"/>
                <a:cs typeface="HHU Celeste Sans"/>
              </a:rPr>
              <a:t>coresedios  </a:t>
            </a:r>
            <a:r>
              <a:rPr dirty="0" sz="1600" spc="-20">
                <a:latin typeface="HHU Celeste Sans"/>
                <a:cs typeface="HHU Celeste Sans"/>
              </a:rPr>
              <a:t>si </a:t>
            </a:r>
            <a:r>
              <a:rPr dirty="0" sz="1600" spc="-30">
                <a:latin typeface="HHU Celeste Sans"/>
                <a:cs typeface="HHU Celeste Sans"/>
              </a:rPr>
              <a:t>nitiunt </a:t>
            </a:r>
            <a:r>
              <a:rPr dirty="0" sz="1600" spc="-15">
                <a:latin typeface="HHU Celeste Sans"/>
                <a:cs typeface="HHU Celeste Sans"/>
              </a:rPr>
              <a:t>ad </a:t>
            </a:r>
            <a:r>
              <a:rPr dirty="0" sz="1600" spc="-20">
                <a:latin typeface="HHU Celeste Sans"/>
                <a:cs typeface="HHU Celeste Sans"/>
              </a:rPr>
              <a:t>quam dolut </a:t>
            </a:r>
            <a:r>
              <a:rPr dirty="0" sz="1600" spc="-25">
                <a:latin typeface="HHU Celeste Sans"/>
                <a:cs typeface="HHU Celeste Sans"/>
              </a:rPr>
              <a:t>quid </a:t>
            </a:r>
            <a:r>
              <a:rPr dirty="0" sz="1600" spc="-15">
                <a:latin typeface="HHU Celeste Sans"/>
                <a:cs typeface="HHU Celeste Sans"/>
              </a:rPr>
              <a:t>quo </a:t>
            </a:r>
            <a:r>
              <a:rPr dirty="0" sz="1600" spc="-10">
                <a:latin typeface="HHU Celeste Sans"/>
                <a:cs typeface="HHU Celeste Sans"/>
              </a:rPr>
              <a:t>et </a:t>
            </a:r>
            <a:r>
              <a:rPr dirty="0" sz="1600" spc="-20">
                <a:latin typeface="HHU Celeste Sans"/>
                <a:cs typeface="HHU Celeste Sans"/>
              </a:rPr>
              <a:t>optatem etur  sapedisque vel </a:t>
            </a:r>
            <a:r>
              <a:rPr dirty="0" sz="1600" spc="-25">
                <a:latin typeface="HHU Celeste Sans"/>
                <a:cs typeface="HHU Celeste Sans"/>
              </a:rPr>
              <a:t>iur </a:t>
            </a:r>
            <a:r>
              <a:rPr dirty="0" sz="1600" spc="-20">
                <a:latin typeface="HHU Celeste Sans"/>
                <a:cs typeface="HHU Celeste Sans"/>
              </a:rPr>
              <a:t>sequam, testium</a:t>
            </a:r>
            <a:r>
              <a:rPr dirty="0" sz="1600" spc="229">
                <a:latin typeface="HHU Celeste Sans"/>
                <a:cs typeface="HHU Celeste Sans"/>
              </a:rPr>
              <a:t> </a:t>
            </a:r>
            <a:r>
              <a:rPr dirty="0" sz="1600" spc="-20">
                <a:latin typeface="HHU Celeste Sans"/>
                <a:cs typeface="HHU Celeste Sans"/>
              </a:rPr>
              <a:t>lab</a:t>
            </a:r>
            <a:endParaRPr sz="1600">
              <a:latin typeface="HHU Celeste Sans"/>
              <a:cs typeface="HHU Celeste Sans"/>
            </a:endParaRPr>
          </a:p>
          <a:p>
            <a:pPr marL="12700">
              <a:lnSpc>
                <a:spcPct val="100000"/>
              </a:lnSpc>
              <a:spcBef>
                <a:spcPts val="1525"/>
              </a:spcBef>
            </a:pPr>
            <a:r>
              <a:rPr dirty="0" sz="1600" spc="-30" b="1">
                <a:solidFill>
                  <a:srgbClr val="0072BC"/>
                </a:solidFill>
                <a:latin typeface="HHU Celeste Sans"/>
                <a:cs typeface="HHU Celeste Sans"/>
              </a:rPr>
              <a:t>Volupide </a:t>
            </a:r>
            <a:r>
              <a:rPr dirty="0" sz="1600" spc="-20" b="1">
                <a:solidFill>
                  <a:srgbClr val="0072BC"/>
                </a:solidFill>
                <a:latin typeface="HHU Celeste Sans"/>
                <a:cs typeface="HHU Celeste Sans"/>
              </a:rPr>
              <a:t>consequid maio Apit </a:t>
            </a:r>
            <a:r>
              <a:rPr dirty="0" sz="1600" spc="-5" b="1">
                <a:solidFill>
                  <a:srgbClr val="0072BC"/>
                </a:solidFill>
                <a:latin typeface="HHU Celeste Sans"/>
                <a:cs typeface="HHU Celeste Sans"/>
              </a:rPr>
              <a:t>rem</a:t>
            </a:r>
            <a:r>
              <a:rPr dirty="0" sz="1600" spc="250" b="1">
                <a:solidFill>
                  <a:srgbClr val="0072BC"/>
                </a:solidFill>
                <a:latin typeface="HHU Celeste Sans"/>
                <a:cs typeface="HHU Celeste Sans"/>
              </a:rPr>
              <a:t> </a:t>
            </a:r>
            <a:r>
              <a:rPr dirty="0" sz="1600" spc="-20" b="1">
                <a:solidFill>
                  <a:srgbClr val="0072BC"/>
                </a:solidFill>
                <a:latin typeface="HHU Celeste Sans"/>
                <a:cs typeface="HHU Celeste Sans"/>
              </a:rPr>
              <a:t>elitinet</a:t>
            </a:r>
            <a:endParaRPr sz="1600">
              <a:latin typeface="HHU Celeste Sans"/>
              <a:cs typeface="HHU Celeste Sans"/>
            </a:endParaRPr>
          </a:p>
          <a:p>
            <a:pPr marL="12700" marR="5080">
              <a:lnSpc>
                <a:spcPts val="1730"/>
              </a:lnSpc>
              <a:spcBef>
                <a:spcPts val="1760"/>
              </a:spcBef>
            </a:pPr>
            <a:r>
              <a:rPr dirty="0" sz="1600" spc="-10">
                <a:latin typeface="HHU Celeste Sans"/>
                <a:cs typeface="HHU Celeste Sans"/>
              </a:rPr>
              <a:t>et </a:t>
            </a:r>
            <a:r>
              <a:rPr dirty="0" sz="1600" spc="-15">
                <a:latin typeface="HHU Celeste Sans"/>
                <a:cs typeface="HHU Celeste Sans"/>
              </a:rPr>
              <a:t>que </a:t>
            </a:r>
            <a:r>
              <a:rPr dirty="0" sz="1600" spc="-20">
                <a:latin typeface="HHU Celeste Sans"/>
                <a:cs typeface="HHU Celeste Sans"/>
              </a:rPr>
              <a:t>nobit, </a:t>
            </a:r>
            <a:r>
              <a:rPr dirty="0" sz="1600" spc="-25">
                <a:latin typeface="HHU Celeste Sans"/>
                <a:cs typeface="HHU Celeste Sans"/>
              </a:rPr>
              <a:t>simodipsamus </a:t>
            </a:r>
            <a:r>
              <a:rPr dirty="0" sz="1600" spc="-15">
                <a:latin typeface="HHU Celeste Sans"/>
                <a:cs typeface="HHU Celeste Sans"/>
              </a:rPr>
              <a:t>inctae </a:t>
            </a:r>
            <a:r>
              <a:rPr dirty="0" sz="1600" spc="-25">
                <a:latin typeface="HHU Celeste Sans"/>
                <a:cs typeface="HHU Celeste Sans"/>
              </a:rPr>
              <a:t>lignatent </a:t>
            </a:r>
            <a:r>
              <a:rPr dirty="0" sz="1600" spc="-10">
                <a:latin typeface="HHU Celeste Sans"/>
                <a:cs typeface="HHU Celeste Sans"/>
              </a:rPr>
              <a:t>fuga.  </a:t>
            </a:r>
            <a:r>
              <a:rPr dirty="0" sz="1600" spc="-15">
                <a:latin typeface="HHU Celeste Sans"/>
                <a:cs typeface="HHU Celeste Sans"/>
              </a:rPr>
              <a:t>Pere con rescien daeprem </a:t>
            </a:r>
            <a:r>
              <a:rPr dirty="0" sz="1600" spc="-20">
                <a:latin typeface="HHU Celeste Sans"/>
                <a:cs typeface="HHU Celeste Sans"/>
              </a:rPr>
              <a:t>sectiuntur </a:t>
            </a:r>
            <a:r>
              <a:rPr dirty="0" sz="1600" spc="-30">
                <a:latin typeface="HHU Celeste Sans"/>
                <a:cs typeface="HHU Celeste Sans"/>
              </a:rPr>
              <a:t>aliquatum </a:t>
            </a:r>
            <a:r>
              <a:rPr dirty="0" sz="1600">
                <a:latin typeface="HHU Celeste Sans"/>
                <a:cs typeface="HHU Celeste Sans"/>
              </a:rPr>
              <a:t>fu-  </a:t>
            </a:r>
            <a:r>
              <a:rPr dirty="0" sz="1600" spc="-20">
                <a:latin typeface="HHU Celeste Sans"/>
                <a:cs typeface="HHU Celeste Sans"/>
              </a:rPr>
              <a:t>giature </a:t>
            </a:r>
            <a:r>
              <a:rPr dirty="0" sz="1600" spc="-15">
                <a:latin typeface="HHU Celeste Sans"/>
                <a:cs typeface="HHU Celeste Sans"/>
              </a:rPr>
              <a:t>coratem </a:t>
            </a:r>
            <a:r>
              <a:rPr dirty="0" sz="1600" spc="-30">
                <a:latin typeface="HHU Celeste Sans"/>
                <a:cs typeface="HHU Celeste Sans"/>
              </a:rPr>
              <a:t>venihil </a:t>
            </a:r>
            <a:r>
              <a:rPr dirty="0" sz="1600" spc="-20">
                <a:latin typeface="HHU Celeste Sans"/>
                <a:cs typeface="HHU Celeste Sans"/>
              </a:rPr>
              <a:t>inciet, </a:t>
            </a:r>
            <a:r>
              <a:rPr dirty="0" sz="1600" spc="-15">
                <a:latin typeface="HHU Celeste Sans"/>
                <a:cs typeface="HHU Celeste Sans"/>
              </a:rPr>
              <a:t>que </a:t>
            </a:r>
            <a:r>
              <a:rPr dirty="0" sz="1600" spc="-10">
                <a:latin typeface="HHU Celeste Sans"/>
                <a:cs typeface="HHU Celeste Sans"/>
              </a:rPr>
              <a:t>ne non </a:t>
            </a:r>
            <a:r>
              <a:rPr dirty="0" sz="1600" spc="-20">
                <a:latin typeface="HHU Celeste Sans"/>
                <a:cs typeface="HHU Celeste Sans"/>
              </a:rPr>
              <a:t>exces </a:t>
            </a:r>
            <a:r>
              <a:rPr dirty="0" sz="1600" spc="-25">
                <a:latin typeface="HHU Celeste Sans"/>
                <a:cs typeface="HHU Celeste Sans"/>
              </a:rPr>
              <a:t>is  </a:t>
            </a:r>
            <a:r>
              <a:rPr dirty="0" sz="1600" spc="-10">
                <a:latin typeface="HHU Celeste Sans"/>
                <a:cs typeface="HHU Celeste Sans"/>
              </a:rPr>
              <a:t>et, </a:t>
            </a:r>
            <a:r>
              <a:rPr dirty="0" sz="1600" spc="-15">
                <a:latin typeface="HHU Celeste Sans"/>
                <a:cs typeface="HHU Celeste Sans"/>
              </a:rPr>
              <a:t>seque </a:t>
            </a:r>
            <a:r>
              <a:rPr dirty="0" sz="1600" spc="-25">
                <a:latin typeface="HHU Celeste Sans"/>
                <a:cs typeface="HHU Celeste Sans"/>
              </a:rPr>
              <a:t>optatiusam, </a:t>
            </a:r>
            <a:r>
              <a:rPr dirty="0" sz="1600" spc="-15">
                <a:latin typeface="HHU Celeste Sans"/>
                <a:cs typeface="HHU Celeste Sans"/>
              </a:rPr>
              <a:t>te </a:t>
            </a:r>
            <a:r>
              <a:rPr dirty="0" sz="1600" spc="-20">
                <a:latin typeface="HHU Celeste Sans"/>
                <a:cs typeface="HHU Celeste Sans"/>
              </a:rPr>
              <a:t>possuscidel magnat </a:t>
            </a:r>
            <a:r>
              <a:rPr dirty="0" sz="1600" spc="-25">
                <a:latin typeface="HHU Celeste Sans"/>
                <a:cs typeface="HHU Celeste Sans"/>
              </a:rPr>
              <a:t>int </a:t>
            </a:r>
            <a:r>
              <a:rPr dirty="0" sz="1600" spc="-5">
                <a:latin typeface="HHU Celeste Sans"/>
                <a:cs typeface="HHU Celeste Sans"/>
              </a:rPr>
              <a:t>es-  </a:t>
            </a:r>
            <a:r>
              <a:rPr dirty="0" sz="1600" spc="-30">
                <a:latin typeface="HHU Celeste Sans"/>
                <a:cs typeface="HHU Celeste Sans"/>
              </a:rPr>
              <a:t>cipis </a:t>
            </a:r>
            <a:r>
              <a:rPr dirty="0" sz="1600">
                <a:latin typeface="HHU Celeste Sans"/>
                <a:cs typeface="HHU Celeste Sans"/>
              </a:rPr>
              <a:t>re </a:t>
            </a:r>
            <a:r>
              <a:rPr dirty="0" sz="1600" spc="-20">
                <a:latin typeface="HHU Celeste Sans"/>
                <a:cs typeface="HHU Celeste Sans"/>
              </a:rPr>
              <a:t>sum la </a:t>
            </a:r>
            <a:r>
              <a:rPr dirty="0" sz="1600" spc="-15">
                <a:latin typeface="HHU Celeste Sans"/>
                <a:cs typeface="HHU Celeste Sans"/>
              </a:rPr>
              <a:t>sent </a:t>
            </a:r>
            <a:r>
              <a:rPr dirty="0" sz="1600" spc="-20">
                <a:latin typeface="HHU Celeste Sans"/>
                <a:cs typeface="HHU Celeste Sans"/>
              </a:rPr>
              <a:t>la </a:t>
            </a:r>
            <a:r>
              <a:rPr dirty="0" sz="1600" spc="-10">
                <a:latin typeface="HHU Celeste Sans"/>
                <a:cs typeface="HHU Celeste Sans"/>
              </a:rPr>
              <a:t>secest </a:t>
            </a:r>
            <a:r>
              <a:rPr dirty="0" sz="1600" spc="-15">
                <a:latin typeface="HHU Celeste Sans"/>
                <a:cs typeface="HHU Celeste Sans"/>
              </a:rPr>
              <a:t>aut </a:t>
            </a:r>
            <a:r>
              <a:rPr dirty="0" sz="1600" spc="-20">
                <a:latin typeface="HHU Celeste Sans"/>
                <a:cs typeface="HHU Celeste Sans"/>
              </a:rPr>
              <a:t>essustiasse </a:t>
            </a:r>
            <a:r>
              <a:rPr dirty="0" sz="1600" spc="-15">
                <a:latin typeface="HHU Celeste Sans"/>
                <a:cs typeface="HHU Celeste Sans"/>
              </a:rPr>
              <a:t>earum  </a:t>
            </a:r>
            <a:r>
              <a:rPr dirty="0" sz="1600" spc="-25">
                <a:latin typeface="HHU Celeste Sans"/>
                <a:cs typeface="HHU Celeste Sans"/>
              </a:rPr>
              <a:t>natendici </a:t>
            </a:r>
            <a:r>
              <a:rPr dirty="0" sz="1600" spc="-15">
                <a:latin typeface="HHU Celeste Sans"/>
                <a:cs typeface="HHU Celeste Sans"/>
              </a:rPr>
              <a:t>ut </a:t>
            </a:r>
            <a:r>
              <a:rPr dirty="0" sz="1600" spc="-25">
                <a:latin typeface="HHU Celeste Sans"/>
                <a:cs typeface="HHU Celeste Sans"/>
              </a:rPr>
              <a:t>landella </a:t>
            </a:r>
            <a:r>
              <a:rPr dirty="0" sz="1600" spc="-20">
                <a:latin typeface="HHU Celeste Sans"/>
                <a:cs typeface="HHU Celeste Sans"/>
              </a:rPr>
              <a:t>qui </a:t>
            </a:r>
            <a:r>
              <a:rPr dirty="0" sz="1600" spc="-10">
                <a:latin typeface="HHU Celeste Sans"/>
                <a:cs typeface="HHU Celeste Sans"/>
              </a:rPr>
              <a:t>nectem </a:t>
            </a:r>
            <a:r>
              <a:rPr dirty="0" sz="1600" spc="-20">
                <a:latin typeface="HHU Celeste Sans"/>
                <a:cs typeface="HHU Celeste Sans"/>
              </a:rPr>
              <a:t>fugit </a:t>
            </a:r>
            <a:r>
              <a:rPr dirty="0" sz="1600" spc="-15">
                <a:latin typeface="HHU Celeste Sans"/>
                <a:cs typeface="HHU Celeste Sans"/>
              </a:rPr>
              <a:t>harum </a:t>
            </a:r>
            <a:r>
              <a:rPr dirty="0" sz="1600">
                <a:latin typeface="HHU Celeste Sans"/>
                <a:cs typeface="HHU Celeste Sans"/>
              </a:rPr>
              <a:t>re </a:t>
            </a:r>
            <a:r>
              <a:rPr dirty="0" sz="1600" spc="-10">
                <a:latin typeface="HHU Celeste Sans"/>
                <a:cs typeface="HHU Celeste Sans"/>
              </a:rPr>
              <a:t>di-  </a:t>
            </a:r>
            <a:r>
              <a:rPr dirty="0" sz="1600" spc="-25">
                <a:latin typeface="HHU Celeste Sans"/>
                <a:cs typeface="HHU Celeste Sans"/>
              </a:rPr>
              <a:t>genit, </a:t>
            </a:r>
            <a:r>
              <a:rPr dirty="0" sz="1600" spc="-20">
                <a:latin typeface="HHU Celeste Sans"/>
                <a:cs typeface="HHU Celeste Sans"/>
              </a:rPr>
              <a:t>suntias </a:t>
            </a:r>
            <a:r>
              <a:rPr dirty="0" sz="1600" spc="-15">
                <a:latin typeface="HHU Celeste Sans"/>
                <a:cs typeface="HHU Celeste Sans"/>
              </a:rPr>
              <a:t>dolesti </a:t>
            </a:r>
            <a:r>
              <a:rPr dirty="0" sz="1600" spc="-20">
                <a:latin typeface="HHU Celeste Sans"/>
                <a:cs typeface="HHU Celeste Sans"/>
              </a:rPr>
              <a:t>nveles </a:t>
            </a:r>
            <a:r>
              <a:rPr dirty="0" sz="1600" spc="-25">
                <a:latin typeface="HHU Celeste Sans"/>
                <a:cs typeface="HHU Celeste Sans"/>
              </a:rPr>
              <a:t>explit </a:t>
            </a:r>
            <a:r>
              <a:rPr dirty="0" sz="1600" spc="-15">
                <a:latin typeface="HHU Celeste Sans"/>
                <a:cs typeface="HHU Celeste Sans"/>
              </a:rPr>
              <a:t>pellaccabor abo.  </a:t>
            </a:r>
            <a:r>
              <a:rPr dirty="0" sz="1600" spc="-20">
                <a:latin typeface="HHU Celeste Sans"/>
                <a:cs typeface="HHU Celeste Sans"/>
              </a:rPr>
              <a:t>Peratatistem </a:t>
            </a:r>
            <a:r>
              <a:rPr dirty="0" sz="1600" spc="-25">
                <a:latin typeface="HHU Celeste Sans"/>
                <a:cs typeface="HHU Celeste Sans"/>
              </a:rPr>
              <a:t>fugiate cumquis </a:t>
            </a:r>
            <a:r>
              <a:rPr dirty="0" sz="1600" spc="-15">
                <a:latin typeface="HHU Celeste Sans"/>
                <a:cs typeface="HHU Celeste Sans"/>
              </a:rPr>
              <a:t>dolorrovid </a:t>
            </a:r>
            <a:r>
              <a:rPr dirty="0" sz="1600" spc="-30">
                <a:latin typeface="HHU Celeste Sans"/>
                <a:cs typeface="HHU Celeste Sans"/>
              </a:rPr>
              <a:t>quia </a:t>
            </a:r>
            <a:r>
              <a:rPr dirty="0" sz="1600" spc="-15">
                <a:latin typeface="HHU Celeste Sans"/>
                <a:cs typeface="HHU Celeste Sans"/>
              </a:rPr>
              <a:t>conem  </a:t>
            </a:r>
            <a:r>
              <a:rPr dirty="0" sz="1600" spc="-20">
                <a:latin typeface="HHU Celeste Sans"/>
                <a:cs typeface="HHU Celeste Sans"/>
              </a:rPr>
              <a:t>etur </a:t>
            </a:r>
            <a:r>
              <a:rPr dirty="0" sz="1600" spc="-25">
                <a:latin typeface="HHU Celeste Sans"/>
                <a:cs typeface="HHU Celeste Sans"/>
              </a:rPr>
              <a:t>min </a:t>
            </a:r>
            <a:r>
              <a:rPr dirty="0" sz="1600" spc="-10">
                <a:latin typeface="HHU Celeste Sans"/>
                <a:cs typeface="HHU Celeste Sans"/>
              </a:rPr>
              <a:t>ea </a:t>
            </a:r>
            <a:r>
              <a:rPr dirty="0" sz="1600" spc="-15">
                <a:latin typeface="HHU Celeste Sans"/>
                <a:cs typeface="HHU Celeste Sans"/>
              </a:rPr>
              <a:t>del most, consequas </a:t>
            </a:r>
            <a:r>
              <a:rPr dirty="0" sz="1600" spc="-20">
                <a:latin typeface="HHU Celeste Sans"/>
                <a:cs typeface="HHU Celeste Sans"/>
              </a:rPr>
              <a:t>eatempo </a:t>
            </a:r>
            <a:r>
              <a:rPr dirty="0" sz="1600" spc="-10">
                <a:latin typeface="HHU Celeste Sans"/>
                <a:cs typeface="HHU Celeste Sans"/>
              </a:rPr>
              <a:t>rempore  </a:t>
            </a:r>
            <a:r>
              <a:rPr dirty="0" sz="1600" spc="-30">
                <a:latin typeface="HHU Celeste Sans"/>
                <a:cs typeface="HHU Celeste Sans"/>
              </a:rPr>
              <a:t>mquatiis invenim </a:t>
            </a:r>
            <a:r>
              <a:rPr dirty="0" sz="1600" spc="-25">
                <a:latin typeface="HHU Celeste Sans"/>
                <a:cs typeface="HHU Celeste Sans"/>
              </a:rPr>
              <a:t>uscium hic totaqui </a:t>
            </a:r>
            <a:r>
              <a:rPr dirty="0" sz="1600" spc="-20">
                <a:latin typeface="HHU Celeste Sans"/>
                <a:cs typeface="HHU Celeste Sans"/>
              </a:rPr>
              <a:t>duciendent </a:t>
            </a:r>
            <a:r>
              <a:rPr dirty="0" sz="1600" spc="-15">
                <a:latin typeface="HHU Celeste Sans"/>
                <a:cs typeface="HHU Celeste Sans"/>
              </a:rPr>
              <a:t>aut  </a:t>
            </a:r>
            <a:r>
              <a:rPr dirty="0" sz="1600" spc="-20">
                <a:latin typeface="HHU Celeste Sans"/>
                <a:cs typeface="HHU Celeste Sans"/>
              </a:rPr>
              <a:t>atem </a:t>
            </a:r>
            <a:r>
              <a:rPr dirty="0" sz="1600" spc="-25">
                <a:latin typeface="HHU Celeste Sans"/>
                <a:cs typeface="HHU Celeste Sans"/>
              </a:rPr>
              <a:t>fugia </a:t>
            </a:r>
            <a:r>
              <a:rPr dirty="0" sz="1600" spc="-15">
                <a:latin typeface="HHU Celeste Sans"/>
                <a:cs typeface="HHU Celeste Sans"/>
              </a:rPr>
              <a:t>dolorem </a:t>
            </a:r>
            <a:r>
              <a:rPr dirty="0" sz="1600" spc="-20">
                <a:latin typeface="HHU Celeste Sans"/>
                <a:cs typeface="HHU Celeste Sans"/>
              </a:rPr>
              <a:t>faccus </a:t>
            </a:r>
            <a:r>
              <a:rPr dirty="0" sz="1600" spc="-5">
                <a:latin typeface="HHU Celeste Sans"/>
                <a:cs typeface="HHU Celeste Sans"/>
              </a:rPr>
              <a:t>rest </a:t>
            </a:r>
            <a:r>
              <a:rPr dirty="0" sz="1600" spc="-10">
                <a:latin typeface="HHU Celeste Sans"/>
                <a:cs typeface="HHU Celeste Sans"/>
              </a:rPr>
              <a:t>et </a:t>
            </a:r>
            <a:r>
              <a:rPr dirty="0" sz="1600" spc="-15">
                <a:latin typeface="HHU Celeste Sans"/>
                <a:cs typeface="HHU Celeste Sans"/>
              </a:rPr>
              <a:t>eum </a:t>
            </a:r>
            <a:r>
              <a:rPr dirty="0" sz="1600" spc="-20">
                <a:latin typeface="HHU Celeste Sans"/>
                <a:cs typeface="HHU Celeste Sans"/>
              </a:rPr>
              <a:t>volupta </a:t>
            </a:r>
            <a:r>
              <a:rPr dirty="0" sz="1600" spc="5">
                <a:latin typeface="HHU Celeste Sans"/>
                <a:cs typeface="HHU Celeste Sans"/>
              </a:rPr>
              <a:t>vo-  </a:t>
            </a:r>
            <a:r>
              <a:rPr dirty="0" sz="1600" spc="-20">
                <a:latin typeface="HHU Celeste Sans"/>
                <a:cs typeface="HHU Celeste Sans"/>
              </a:rPr>
              <a:t>lupicabo. </a:t>
            </a:r>
            <a:r>
              <a:rPr dirty="0" sz="1600" spc="-25">
                <a:latin typeface="HHU Celeste Sans"/>
                <a:cs typeface="HHU Celeste Sans"/>
              </a:rPr>
              <a:t>Nam, </a:t>
            </a:r>
            <a:r>
              <a:rPr dirty="0" sz="1600" spc="-20">
                <a:latin typeface="HHU Celeste Sans"/>
                <a:cs typeface="HHU Celeste Sans"/>
              </a:rPr>
              <a:t>qui </a:t>
            </a:r>
            <a:r>
              <a:rPr dirty="0" sz="1600" spc="-25">
                <a:latin typeface="HHU Celeste Sans"/>
                <a:cs typeface="HHU Celeste Sans"/>
              </a:rPr>
              <a:t>andis debitatis </a:t>
            </a:r>
            <a:r>
              <a:rPr dirty="0" sz="1600" spc="-10">
                <a:latin typeface="HHU Celeste Sans"/>
                <a:cs typeface="HHU Celeste Sans"/>
              </a:rPr>
              <a:t>asse </a:t>
            </a:r>
            <a:r>
              <a:rPr dirty="0" sz="1600" spc="-20">
                <a:latin typeface="HHU Celeste Sans"/>
                <a:cs typeface="HHU Celeste Sans"/>
              </a:rPr>
              <a:t>vit </a:t>
            </a:r>
            <a:r>
              <a:rPr dirty="0" sz="1600" spc="-10">
                <a:latin typeface="HHU Celeste Sans"/>
                <a:cs typeface="HHU Celeste Sans"/>
              </a:rPr>
              <a:t>et, </a:t>
            </a:r>
            <a:r>
              <a:rPr dirty="0" sz="1600" spc="-25">
                <a:latin typeface="HHU Celeste Sans"/>
                <a:cs typeface="HHU Celeste Sans"/>
              </a:rPr>
              <a:t>quiae  </a:t>
            </a:r>
            <a:r>
              <a:rPr dirty="0" sz="1600" spc="-15">
                <a:latin typeface="HHU Celeste Sans"/>
                <a:cs typeface="HHU Celeste Sans"/>
              </a:rPr>
              <a:t>occusam dest </a:t>
            </a:r>
            <a:r>
              <a:rPr dirty="0" sz="1600" spc="-25">
                <a:latin typeface="HHU Celeste Sans"/>
                <a:cs typeface="HHU Celeste Sans"/>
              </a:rPr>
              <a:t>faccuptatur </a:t>
            </a:r>
            <a:r>
              <a:rPr dirty="0" sz="1600" spc="-20">
                <a:latin typeface="HHU Celeste Sans"/>
                <a:cs typeface="HHU Celeste Sans"/>
              </a:rPr>
              <a:t>sus </a:t>
            </a:r>
            <a:r>
              <a:rPr dirty="0" sz="1600" spc="-15">
                <a:latin typeface="HHU Celeste Sans"/>
                <a:cs typeface="HHU Celeste Sans"/>
              </a:rPr>
              <a:t>serum </a:t>
            </a:r>
            <a:r>
              <a:rPr dirty="0" sz="1600" spc="-10">
                <a:latin typeface="HHU Celeste Sans"/>
                <a:cs typeface="HHU Celeste Sans"/>
              </a:rPr>
              <a:t>et </a:t>
            </a:r>
            <a:r>
              <a:rPr dirty="0" sz="1600" spc="-15">
                <a:latin typeface="HHU Celeste Sans"/>
                <a:cs typeface="HHU Celeste Sans"/>
              </a:rPr>
              <a:t>magnitesti-  um ut </a:t>
            </a:r>
            <a:r>
              <a:rPr dirty="0" sz="1600" spc="-20">
                <a:latin typeface="HHU Celeste Sans"/>
                <a:cs typeface="HHU Celeste Sans"/>
              </a:rPr>
              <a:t>qui vit repudit </a:t>
            </a:r>
            <a:r>
              <a:rPr dirty="0" sz="1600" spc="-25">
                <a:latin typeface="HHU Celeste Sans"/>
                <a:cs typeface="HHU Celeste Sans"/>
              </a:rPr>
              <a:t>quibus </a:t>
            </a:r>
            <a:r>
              <a:rPr dirty="0" sz="1600" spc="-20">
                <a:latin typeface="HHU Celeste Sans"/>
                <a:cs typeface="HHU Celeste Sans"/>
              </a:rPr>
              <a:t>doluptasit </a:t>
            </a:r>
            <a:r>
              <a:rPr dirty="0" sz="1600" spc="-25">
                <a:latin typeface="HHU Celeste Sans"/>
                <a:cs typeface="HHU Celeste Sans"/>
              </a:rPr>
              <a:t>aturit </a:t>
            </a:r>
            <a:r>
              <a:rPr dirty="0" sz="1600" spc="-10">
                <a:latin typeface="HHU Celeste Sans"/>
                <a:cs typeface="HHU Celeste Sans"/>
              </a:rPr>
              <a:t>harci-  </a:t>
            </a:r>
            <a:r>
              <a:rPr dirty="0" sz="1600" spc="-15">
                <a:latin typeface="HHU Celeste Sans"/>
                <a:cs typeface="HHU Celeste Sans"/>
              </a:rPr>
              <a:t>um </a:t>
            </a:r>
            <a:r>
              <a:rPr dirty="0" sz="1600" spc="-20">
                <a:latin typeface="HHU Celeste Sans"/>
                <a:cs typeface="HHU Celeste Sans"/>
              </a:rPr>
              <a:t>volupta </a:t>
            </a:r>
            <a:r>
              <a:rPr dirty="0" sz="1600" spc="-10">
                <a:latin typeface="HHU Celeste Sans"/>
                <a:cs typeface="HHU Celeste Sans"/>
              </a:rPr>
              <a:t>et </a:t>
            </a:r>
            <a:r>
              <a:rPr dirty="0" sz="1600" spc="-20">
                <a:latin typeface="HHU Celeste Sans"/>
                <a:cs typeface="HHU Celeste Sans"/>
              </a:rPr>
              <a:t>qui omnias am, </a:t>
            </a:r>
            <a:r>
              <a:rPr dirty="0" sz="1600" spc="-15">
                <a:latin typeface="HHU Celeste Sans"/>
                <a:cs typeface="HHU Celeste Sans"/>
              </a:rPr>
              <a:t>que volesti ommodip-  sam </a:t>
            </a:r>
            <a:r>
              <a:rPr dirty="0" sz="1600" spc="-10">
                <a:latin typeface="HHU Celeste Sans"/>
                <a:cs typeface="HHU Celeste Sans"/>
              </a:rPr>
              <a:t>expere </a:t>
            </a:r>
            <a:r>
              <a:rPr dirty="0" sz="1600" spc="-25">
                <a:latin typeface="HHU Celeste Sans"/>
                <a:cs typeface="HHU Celeste Sans"/>
              </a:rPr>
              <a:t>quam, tecustiur </a:t>
            </a:r>
            <a:r>
              <a:rPr dirty="0" sz="1600" spc="-10">
                <a:latin typeface="HHU Celeste Sans"/>
                <a:cs typeface="HHU Celeste Sans"/>
              </a:rPr>
              <a:t>sed ex et </a:t>
            </a:r>
            <a:r>
              <a:rPr dirty="0" sz="1600" spc="-5">
                <a:latin typeface="HHU Celeste Sans"/>
                <a:cs typeface="HHU Celeste Sans"/>
              </a:rPr>
              <a:t>a </a:t>
            </a:r>
            <a:r>
              <a:rPr dirty="0" sz="1600" spc="-20">
                <a:latin typeface="HHU Celeste Sans"/>
                <a:cs typeface="HHU Celeste Sans"/>
              </a:rPr>
              <a:t>num </a:t>
            </a:r>
            <a:r>
              <a:rPr dirty="0" sz="1600" spc="-15">
                <a:latin typeface="HHU Celeste Sans"/>
                <a:cs typeface="HHU Celeste Sans"/>
              </a:rPr>
              <a:t>rendus  </a:t>
            </a:r>
            <a:r>
              <a:rPr dirty="0" sz="1600" spc="-25">
                <a:latin typeface="HHU Celeste Sans"/>
                <a:cs typeface="HHU Celeste Sans"/>
              </a:rPr>
              <a:t>comnienis </a:t>
            </a:r>
            <a:r>
              <a:rPr dirty="0" sz="1600" spc="-20">
                <a:latin typeface="HHU Celeste Sans"/>
                <a:cs typeface="HHU Celeste Sans"/>
              </a:rPr>
              <a:t>ati </a:t>
            </a:r>
            <a:r>
              <a:rPr dirty="0" sz="1600" spc="-25">
                <a:latin typeface="HHU Celeste Sans"/>
                <a:cs typeface="HHU Celeste Sans"/>
              </a:rPr>
              <a:t>alit, </a:t>
            </a:r>
            <a:r>
              <a:rPr dirty="0" sz="1600" spc="-20">
                <a:latin typeface="HHU Celeste Sans"/>
                <a:cs typeface="HHU Celeste Sans"/>
              </a:rPr>
              <a:t>volupta </a:t>
            </a:r>
            <a:r>
              <a:rPr dirty="0" sz="1600" spc="-25">
                <a:latin typeface="HHU Celeste Sans"/>
                <a:cs typeface="HHU Celeste Sans"/>
              </a:rPr>
              <a:t>tendis </a:t>
            </a:r>
            <a:r>
              <a:rPr dirty="0" sz="1600" spc="-15">
                <a:latin typeface="HHU Celeste Sans"/>
                <a:cs typeface="HHU Celeste Sans"/>
              </a:rPr>
              <a:t>aut </a:t>
            </a:r>
            <a:r>
              <a:rPr dirty="0" sz="1600" spc="-20">
                <a:latin typeface="HHU Celeste Sans"/>
                <a:cs typeface="HHU Celeste Sans"/>
              </a:rPr>
              <a:t>exerionsequi di  </a:t>
            </a:r>
            <a:r>
              <a:rPr dirty="0" sz="1600" spc="-15">
                <a:latin typeface="HHU Celeste Sans"/>
                <a:cs typeface="HHU Celeste Sans"/>
              </a:rPr>
              <a:t>coreni ut </a:t>
            </a:r>
            <a:r>
              <a:rPr dirty="0" sz="1600" spc="-25">
                <a:latin typeface="HHU Celeste Sans"/>
                <a:cs typeface="HHU Celeste Sans"/>
              </a:rPr>
              <a:t>volupti </a:t>
            </a:r>
            <a:r>
              <a:rPr dirty="0" sz="1600" spc="-20">
                <a:latin typeface="HHU Celeste Sans"/>
                <a:cs typeface="HHU Celeste Sans"/>
              </a:rPr>
              <a:t>busandu </a:t>
            </a:r>
            <a:r>
              <a:rPr dirty="0" sz="1600" spc="-25">
                <a:latin typeface="HHU Celeste Sans"/>
                <a:cs typeface="HHU Celeste Sans"/>
              </a:rPr>
              <a:t>ciuntur </a:t>
            </a:r>
            <a:r>
              <a:rPr dirty="0" sz="1600" spc="-15">
                <a:latin typeface="HHU Celeste Sans"/>
                <a:cs typeface="HHU Celeste Sans"/>
              </a:rPr>
              <a:t>molor </a:t>
            </a:r>
            <a:r>
              <a:rPr dirty="0" sz="1600" spc="-10">
                <a:latin typeface="HHU Celeste Sans"/>
                <a:cs typeface="HHU Celeste Sans"/>
              </a:rPr>
              <a:t>aped </a:t>
            </a:r>
            <a:r>
              <a:rPr dirty="0" sz="1600" spc="-20">
                <a:latin typeface="HHU Celeste Sans"/>
                <a:cs typeface="HHU Celeste Sans"/>
              </a:rPr>
              <a:t>unt  </a:t>
            </a:r>
            <a:r>
              <a:rPr dirty="0" sz="1600" spc="-15">
                <a:latin typeface="HHU Celeste Sans"/>
                <a:cs typeface="HHU Celeste Sans"/>
              </a:rPr>
              <a:t>molorit </a:t>
            </a:r>
            <a:r>
              <a:rPr dirty="0" sz="1600" spc="-25">
                <a:latin typeface="HHU Celeste Sans"/>
                <a:cs typeface="HHU Celeste Sans"/>
              </a:rPr>
              <a:t>il min </a:t>
            </a:r>
            <a:r>
              <a:rPr dirty="0" sz="1600" spc="-20">
                <a:latin typeface="HHU Celeste Sans"/>
                <a:cs typeface="HHU Celeste Sans"/>
              </a:rPr>
              <a:t>rercimus </a:t>
            </a:r>
            <a:r>
              <a:rPr dirty="0" sz="1600" spc="-10">
                <a:latin typeface="HHU Celeste Sans"/>
                <a:cs typeface="HHU Celeste Sans"/>
              </a:rPr>
              <a:t>nonsect</a:t>
            </a:r>
            <a:r>
              <a:rPr dirty="0" sz="1600" spc="225">
                <a:latin typeface="HHU Celeste Sans"/>
                <a:cs typeface="HHU Celeste Sans"/>
              </a:rPr>
              <a:t> </a:t>
            </a:r>
            <a:r>
              <a:rPr dirty="0" sz="1600" spc="-25">
                <a:latin typeface="HHU Celeste Sans"/>
                <a:cs typeface="HHU Celeste Sans"/>
              </a:rPr>
              <a:t>atiatiat.</a:t>
            </a:r>
            <a:endParaRPr sz="1600">
              <a:latin typeface="HHU Celeste Sans"/>
              <a:cs typeface="HHU Celeste Sans"/>
            </a:endParaRPr>
          </a:p>
          <a:p>
            <a:pPr marL="12700" marR="38735">
              <a:lnSpc>
                <a:spcPts val="1730"/>
              </a:lnSpc>
              <a:spcBef>
                <a:spcPts val="1750"/>
              </a:spcBef>
            </a:pPr>
            <a:r>
              <a:rPr dirty="0" sz="1600" spc="-20">
                <a:latin typeface="HHU Celeste Sans"/>
                <a:cs typeface="HHU Celeste Sans"/>
              </a:rPr>
              <a:t>Everum dus </a:t>
            </a:r>
            <a:r>
              <a:rPr dirty="0" sz="1600">
                <a:latin typeface="HHU Celeste Sans"/>
                <a:cs typeface="HHU Celeste Sans"/>
              </a:rPr>
              <a:t>as </a:t>
            </a:r>
            <a:r>
              <a:rPr dirty="0" sz="1600" spc="-10">
                <a:latin typeface="HHU Celeste Sans"/>
                <a:cs typeface="HHU Celeste Sans"/>
              </a:rPr>
              <a:t>et </a:t>
            </a:r>
            <a:r>
              <a:rPr dirty="0" sz="1600" spc="-25">
                <a:latin typeface="HHU Celeste Sans"/>
                <a:cs typeface="HHU Celeste Sans"/>
              </a:rPr>
              <a:t>quid </a:t>
            </a:r>
            <a:r>
              <a:rPr dirty="0" sz="1600" spc="-20">
                <a:latin typeface="HHU Celeste Sans"/>
                <a:cs typeface="HHU Celeste Sans"/>
              </a:rPr>
              <a:t>quam faccum </a:t>
            </a:r>
            <a:r>
              <a:rPr dirty="0" sz="1600" spc="-15">
                <a:latin typeface="HHU Celeste Sans"/>
                <a:cs typeface="HHU Celeste Sans"/>
              </a:rPr>
              <a:t>facepud </a:t>
            </a:r>
            <a:r>
              <a:rPr dirty="0" sz="1600" spc="5">
                <a:latin typeface="HHU Celeste Sans"/>
                <a:cs typeface="HHU Celeste Sans"/>
              </a:rPr>
              <a:t>ae-  </a:t>
            </a:r>
            <a:r>
              <a:rPr dirty="0" sz="1600" spc="-20">
                <a:latin typeface="HHU Celeste Sans"/>
                <a:cs typeface="HHU Celeste Sans"/>
              </a:rPr>
              <a:t>rcium qui </a:t>
            </a:r>
            <a:r>
              <a:rPr dirty="0" sz="1600" spc="-15">
                <a:latin typeface="HHU Celeste Sans"/>
                <a:cs typeface="HHU Celeste Sans"/>
              </a:rPr>
              <a:t>que </a:t>
            </a:r>
            <a:r>
              <a:rPr dirty="0" sz="1600" spc="-25">
                <a:latin typeface="HHU Celeste Sans"/>
                <a:cs typeface="HHU Celeste Sans"/>
              </a:rPr>
              <a:t>volupicidit, </a:t>
            </a:r>
            <a:r>
              <a:rPr dirty="0" sz="1600" spc="-30">
                <a:latin typeface="HHU Celeste Sans"/>
                <a:cs typeface="HHU Celeste Sans"/>
              </a:rPr>
              <a:t>simillantota velicius unt  </a:t>
            </a:r>
            <a:r>
              <a:rPr dirty="0" sz="1600" spc="-10">
                <a:latin typeface="HHU Celeste Sans"/>
                <a:cs typeface="HHU Celeste Sans"/>
              </a:rPr>
              <a:t>dolore </a:t>
            </a:r>
            <a:r>
              <a:rPr dirty="0" sz="1600" spc="-15">
                <a:latin typeface="HHU Celeste Sans"/>
                <a:cs typeface="HHU Celeste Sans"/>
              </a:rPr>
              <a:t>aut </a:t>
            </a:r>
            <a:r>
              <a:rPr dirty="0" sz="1600" spc="-20">
                <a:latin typeface="HHU Celeste Sans"/>
                <a:cs typeface="HHU Celeste Sans"/>
              </a:rPr>
              <a:t>vendam </a:t>
            </a:r>
            <a:r>
              <a:rPr dirty="0" sz="1600" spc="-25">
                <a:latin typeface="HHU Celeste Sans"/>
                <a:cs typeface="HHU Celeste Sans"/>
              </a:rPr>
              <a:t>vidunt, </a:t>
            </a:r>
            <a:r>
              <a:rPr dirty="0" sz="1600" spc="-15">
                <a:latin typeface="HHU Celeste Sans"/>
                <a:cs typeface="HHU Celeste Sans"/>
              </a:rPr>
              <a:t>sequam </a:t>
            </a:r>
            <a:r>
              <a:rPr dirty="0" sz="1600" spc="-10">
                <a:latin typeface="HHU Celeste Sans"/>
                <a:cs typeface="HHU Celeste Sans"/>
              </a:rPr>
              <a:t>reste </a:t>
            </a:r>
            <a:r>
              <a:rPr dirty="0" sz="1600" spc="-15">
                <a:latin typeface="HHU Celeste Sans"/>
                <a:cs typeface="HHU Celeste Sans"/>
              </a:rPr>
              <a:t>consedita-  tem </a:t>
            </a:r>
            <a:r>
              <a:rPr dirty="0" sz="1600" spc="-25">
                <a:latin typeface="HHU Celeste Sans"/>
                <a:cs typeface="HHU Celeste Sans"/>
              </a:rPr>
              <a:t>quatur </a:t>
            </a:r>
            <a:r>
              <a:rPr dirty="0" sz="1600" spc="-20">
                <a:latin typeface="HHU Celeste Sans"/>
                <a:cs typeface="HHU Celeste Sans"/>
              </a:rPr>
              <a:t>accum </a:t>
            </a:r>
            <a:r>
              <a:rPr dirty="0" sz="1600" spc="-25">
                <a:latin typeface="HHU Celeste Sans"/>
                <a:cs typeface="HHU Celeste Sans"/>
              </a:rPr>
              <a:t>ipsumen </a:t>
            </a:r>
            <a:r>
              <a:rPr dirty="0" sz="1600" spc="-20">
                <a:latin typeface="HHU Celeste Sans"/>
                <a:cs typeface="HHU Celeste Sans"/>
              </a:rPr>
              <a:t>dionsed eatum </a:t>
            </a:r>
            <a:r>
              <a:rPr dirty="0" sz="1600" spc="-25">
                <a:latin typeface="HHU Celeste Sans"/>
                <a:cs typeface="HHU Celeste Sans"/>
              </a:rPr>
              <a:t>atio eate  </a:t>
            </a:r>
            <a:r>
              <a:rPr dirty="0" sz="1600" spc="-20">
                <a:latin typeface="HHU Celeste Sans"/>
                <a:cs typeface="HHU Celeste Sans"/>
              </a:rPr>
              <a:t>volentust, </a:t>
            </a:r>
            <a:r>
              <a:rPr dirty="0" sz="1600" spc="-25">
                <a:latin typeface="HHU Celeste Sans"/>
                <a:cs typeface="HHU Celeste Sans"/>
              </a:rPr>
              <a:t>iur </a:t>
            </a:r>
            <a:r>
              <a:rPr dirty="0" sz="1600" spc="-10">
                <a:latin typeface="HHU Celeste Sans"/>
                <a:cs typeface="HHU Celeste Sans"/>
              </a:rPr>
              <a:t>moloratas </a:t>
            </a:r>
            <a:r>
              <a:rPr dirty="0" sz="1600" spc="-20">
                <a:latin typeface="HHU Celeste Sans"/>
                <a:cs typeface="HHU Celeste Sans"/>
              </a:rPr>
              <a:t>rescitiunt </a:t>
            </a:r>
            <a:r>
              <a:rPr dirty="0" sz="1600" spc="-25">
                <a:latin typeface="HHU Celeste Sans"/>
                <a:cs typeface="HHU Celeste Sans"/>
              </a:rPr>
              <a:t>ulparia </a:t>
            </a:r>
            <a:r>
              <a:rPr dirty="0" sz="1600" spc="-20">
                <a:latin typeface="HHU Celeste Sans"/>
                <a:cs typeface="HHU Celeste Sans"/>
              </a:rPr>
              <a:t>cus </a:t>
            </a:r>
            <a:r>
              <a:rPr dirty="0" sz="1600" spc="-40">
                <a:latin typeface="HHU Celeste Sans"/>
                <a:cs typeface="HHU Celeste Sans"/>
              </a:rPr>
              <a:t>eatur,  </a:t>
            </a:r>
            <a:r>
              <a:rPr dirty="0" sz="1600" spc="-20">
                <a:latin typeface="HHU Celeste Sans"/>
                <a:cs typeface="HHU Celeste Sans"/>
              </a:rPr>
              <a:t>corrovitate </a:t>
            </a:r>
            <a:r>
              <a:rPr dirty="0" sz="1600" spc="-15">
                <a:latin typeface="HHU Celeste Sans"/>
                <a:cs typeface="HHU Celeste Sans"/>
              </a:rPr>
              <a:t>ent </a:t>
            </a:r>
            <a:r>
              <a:rPr dirty="0" sz="1600" spc="-5">
                <a:latin typeface="HHU Celeste Sans"/>
                <a:cs typeface="HHU Celeste Sans"/>
              </a:rPr>
              <a:t>rem </a:t>
            </a:r>
            <a:r>
              <a:rPr dirty="0" sz="1600" spc="-15">
                <a:latin typeface="HHU Celeste Sans"/>
                <a:cs typeface="HHU Celeste Sans"/>
              </a:rPr>
              <a:t>quas </a:t>
            </a:r>
            <a:r>
              <a:rPr dirty="0" sz="1600" spc="-20">
                <a:latin typeface="HHU Celeste Sans"/>
                <a:cs typeface="HHU Celeste Sans"/>
              </a:rPr>
              <a:t>at lam </a:t>
            </a:r>
            <a:r>
              <a:rPr dirty="0" sz="1600" spc="-15">
                <a:latin typeface="HHU Celeste Sans"/>
                <a:cs typeface="HHU Celeste Sans"/>
              </a:rPr>
              <a:t>aborepudi </a:t>
            </a:r>
            <a:r>
              <a:rPr dirty="0" sz="1600" spc="-10">
                <a:latin typeface="HHU Celeste Sans"/>
                <a:cs typeface="HHU Celeste Sans"/>
              </a:rPr>
              <a:t>dolores-  </a:t>
            </a:r>
            <a:r>
              <a:rPr dirty="0" sz="1600" spc="-20">
                <a:latin typeface="HHU Celeste Sans"/>
                <a:cs typeface="HHU Celeste Sans"/>
              </a:rPr>
              <a:t>sus excerovide </a:t>
            </a:r>
            <a:r>
              <a:rPr dirty="0" sz="1600" spc="-25">
                <a:latin typeface="HHU Celeste Sans"/>
                <a:cs typeface="HHU Celeste Sans"/>
              </a:rPr>
              <a:t>doluptati </a:t>
            </a:r>
            <a:r>
              <a:rPr dirty="0" sz="1600" spc="-15">
                <a:latin typeface="HHU Celeste Sans"/>
                <a:cs typeface="HHU Celeste Sans"/>
              </a:rPr>
              <a:t>ant ommolor emporit</a:t>
            </a:r>
            <a:r>
              <a:rPr dirty="0" sz="1600" spc="260">
                <a:latin typeface="HHU Celeste Sans"/>
                <a:cs typeface="HHU Celeste Sans"/>
              </a:rPr>
              <a:t> </a:t>
            </a:r>
            <a:r>
              <a:rPr dirty="0" sz="1600" spc="-15">
                <a:latin typeface="HHU Celeste Sans"/>
                <a:cs typeface="HHU Celeste Sans"/>
              </a:rPr>
              <a:t>hil-</a:t>
            </a:r>
            <a:endParaRPr sz="1600">
              <a:latin typeface="HHU Celeste Sans"/>
              <a:cs typeface="HHU Celeste San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444591" y="5500735"/>
            <a:ext cx="4281170" cy="8623300"/>
          </a:xfrm>
          <a:prstGeom prst="rect">
            <a:avLst/>
          </a:prstGeom>
        </p:spPr>
        <p:txBody>
          <a:bodyPr wrap="square" lIns="0" tIns="39370" rIns="0" bIns="0" rtlCol="0" vert="horz">
            <a:spAutoFit/>
          </a:bodyPr>
          <a:lstStyle/>
          <a:p>
            <a:pPr marL="12700" marR="27940">
              <a:lnSpc>
                <a:spcPts val="1730"/>
              </a:lnSpc>
              <a:spcBef>
                <a:spcPts val="310"/>
              </a:spcBef>
            </a:pPr>
            <a:r>
              <a:rPr dirty="0" sz="1600" spc="-20">
                <a:latin typeface="HHU Celeste Sans"/>
                <a:cs typeface="HHU Celeste Sans"/>
              </a:rPr>
              <a:t>lautectet </a:t>
            </a:r>
            <a:r>
              <a:rPr dirty="0" sz="1600" spc="-25">
                <a:latin typeface="HHU Celeste Sans"/>
                <a:cs typeface="HHU Celeste Sans"/>
              </a:rPr>
              <a:t>voluptatque sit </a:t>
            </a:r>
            <a:r>
              <a:rPr dirty="0" sz="1600" spc="-20">
                <a:latin typeface="HHU Celeste Sans"/>
                <a:cs typeface="HHU Celeste Sans"/>
              </a:rPr>
              <a:t>landa </a:t>
            </a:r>
            <a:r>
              <a:rPr dirty="0" sz="1600" spc="-15">
                <a:latin typeface="HHU Celeste Sans"/>
                <a:cs typeface="HHU Celeste Sans"/>
              </a:rPr>
              <a:t>plabor </a:t>
            </a:r>
            <a:r>
              <a:rPr dirty="0" sz="1600" spc="-20">
                <a:latin typeface="HHU Celeste Sans"/>
                <a:cs typeface="HHU Celeste Sans"/>
              </a:rPr>
              <a:t>molutatur </a:t>
            </a:r>
            <a:r>
              <a:rPr dirty="0" sz="1600">
                <a:latin typeface="HHU Celeste Sans"/>
                <a:cs typeface="HHU Celeste Sans"/>
              </a:rPr>
              <a:t>as  </a:t>
            </a:r>
            <a:r>
              <a:rPr dirty="0" sz="1600" spc="-15">
                <a:latin typeface="HHU Celeste Sans"/>
                <a:cs typeface="HHU Celeste Sans"/>
              </a:rPr>
              <a:t>rerit </a:t>
            </a:r>
            <a:r>
              <a:rPr dirty="0" sz="1600" spc="-25">
                <a:latin typeface="HHU Celeste Sans"/>
                <a:cs typeface="HHU Celeste Sans"/>
              </a:rPr>
              <a:t>vitiberuntem </a:t>
            </a:r>
            <a:r>
              <a:rPr dirty="0" sz="1600" spc="-20">
                <a:latin typeface="HHU Celeste Sans"/>
                <a:cs typeface="HHU Celeste Sans"/>
              </a:rPr>
              <a:t>quament </a:t>
            </a:r>
            <a:r>
              <a:rPr dirty="0" sz="1600" spc="-15">
                <a:latin typeface="HHU Celeste Sans"/>
                <a:cs typeface="HHU Celeste Sans"/>
              </a:rPr>
              <a:t>occus </a:t>
            </a:r>
            <a:r>
              <a:rPr dirty="0" sz="1600" spc="-5">
                <a:latin typeface="HHU Celeste Sans"/>
                <a:cs typeface="HHU Celeste Sans"/>
              </a:rPr>
              <a:t>pre </a:t>
            </a:r>
            <a:r>
              <a:rPr dirty="0" sz="1600" spc="-10">
                <a:latin typeface="HHU Celeste Sans"/>
                <a:cs typeface="HHU Celeste Sans"/>
              </a:rPr>
              <a:t>est </a:t>
            </a:r>
            <a:r>
              <a:rPr dirty="0" sz="1600" spc="-20">
                <a:latin typeface="HHU Celeste Sans"/>
                <a:cs typeface="HHU Celeste Sans"/>
              </a:rPr>
              <a:t>autem </a:t>
            </a:r>
            <a:r>
              <a:rPr dirty="0" sz="1600" spc="-15">
                <a:latin typeface="HHU Celeste Sans"/>
                <a:cs typeface="HHU Celeste Sans"/>
              </a:rPr>
              <a:t>que  </a:t>
            </a:r>
            <a:r>
              <a:rPr dirty="0" sz="1600" spc="-20">
                <a:latin typeface="HHU Celeste Sans"/>
                <a:cs typeface="HHU Celeste Sans"/>
              </a:rPr>
              <a:t>audae. </a:t>
            </a:r>
            <a:r>
              <a:rPr dirty="0" sz="1600" spc="-25">
                <a:latin typeface="HHU Celeste Sans"/>
                <a:cs typeface="HHU Celeste Sans"/>
              </a:rPr>
              <a:t>Itatio. </a:t>
            </a:r>
            <a:r>
              <a:rPr dirty="0" sz="1600" spc="-20">
                <a:latin typeface="HHU Celeste Sans"/>
                <a:cs typeface="HHU Celeste Sans"/>
              </a:rPr>
              <a:t>Nam </a:t>
            </a:r>
            <a:r>
              <a:rPr dirty="0" sz="1600" spc="-15">
                <a:latin typeface="HHU Celeste Sans"/>
                <a:cs typeface="HHU Celeste Sans"/>
              </a:rPr>
              <a:t>ercit que porepudanda </a:t>
            </a:r>
            <a:r>
              <a:rPr dirty="0" sz="1600" spc="-25">
                <a:latin typeface="HHU Celeste Sans"/>
                <a:cs typeface="HHU Celeste Sans"/>
              </a:rPr>
              <a:t>nientiat </a:t>
            </a:r>
            <a:r>
              <a:rPr dirty="0" sz="1600" spc="-10">
                <a:latin typeface="HHU Celeste Sans"/>
                <a:cs typeface="HHU Celeste Sans"/>
              </a:rPr>
              <a:t>et  </a:t>
            </a:r>
            <a:r>
              <a:rPr dirty="0" sz="1600" spc="-25">
                <a:latin typeface="HHU Celeste Sans"/>
                <a:cs typeface="HHU Celeste Sans"/>
              </a:rPr>
              <a:t>doluptat </a:t>
            </a:r>
            <a:r>
              <a:rPr dirty="0" sz="1600" spc="-5">
                <a:latin typeface="HHU Celeste Sans"/>
                <a:cs typeface="HHU Celeste Sans"/>
              </a:rPr>
              <a:t>rem </a:t>
            </a:r>
            <a:r>
              <a:rPr dirty="0" sz="1600" spc="-15">
                <a:latin typeface="HHU Celeste Sans"/>
                <a:cs typeface="HHU Celeste Sans"/>
              </a:rPr>
              <a:t>eum </a:t>
            </a:r>
            <a:r>
              <a:rPr dirty="0" sz="1600" spc="-20">
                <a:latin typeface="HHU Celeste Sans"/>
                <a:cs typeface="HHU Celeste Sans"/>
              </a:rPr>
              <a:t>qui bla </a:t>
            </a:r>
            <a:r>
              <a:rPr dirty="0" sz="1600" spc="-5">
                <a:latin typeface="HHU Celeste Sans"/>
                <a:cs typeface="HHU Celeste Sans"/>
              </a:rPr>
              <a:t>pro </a:t>
            </a:r>
            <a:r>
              <a:rPr dirty="0" sz="1600" spc="-20">
                <a:latin typeface="HHU Celeste Sans"/>
                <a:cs typeface="HHU Celeste Sans"/>
              </a:rPr>
              <a:t>eaquam, </a:t>
            </a:r>
            <a:r>
              <a:rPr dirty="0" sz="1600" spc="-25">
                <a:latin typeface="HHU Celeste Sans"/>
                <a:cs typeface="HHU Celeste Sans"/>
              </a:rPr>
              <a:t>simporendis  </a:t>
            </a:r>
            <a:r>
              <a:rPr dirty="0" sz="1600" spc="-15">
                <a:latin typeface="HHU Celeste Sans"/>
                <a:cs typeface="HHU Celeste Sans"/>
              </a:rPr>
              <a:t>dem </a:t>
            </a:r>
            <a:r>
              <a:rPr dirty="0" sz="1600" spc="-25">
                <a:latin typeface="HHU Celeste Sans"/>
                <a:cs typeface="HHU Celeste Sans"/>
              </a:rPr>
              <a:t>eatus alit </a:t>
            </a:r>
            <a:r>
              <a:rPr dirty="0" sz="1600" spc="-35">
                <a:latin typeface="HHU Celeste Sans"/>
                <a:cs typeface="HHU Celeste Sans"/>
              </a:rPr>
              <a:t>faceptur, </a:t>
            </a:r>
            <a:r>
              <a:rPr dirty="0" sz="1600" spc="-20">
                <a:latin typeface="HHU Celeste Sans"/>
                <a:cs typeface="HHU Celeste Sans"/>
              </a:rPr>
              <a:t>simpost </a:t>
            </a:r>
            <a:r>
              <a:rPr dirty="0" sz="1600" spc="-25">
                <a:latin typeface="HHU Celeste Sans"/>
                <a:cs typeface="HHU Celeste Sans"/>
              </a:rPr>
              <a:t>ibustium </a:t>
            </a:r>
            <a:r>
              <a:rPr dirty="0" sz="1600" spc="-15">
                <a:latin typeface="HHU Celeste Sans"/>
                <a:cs typeface="HHU Celeste Sans"/>
              </a:rPr>
              <a:t>aut </a:t>
            </a:r>
            <a:r>
              <a:rPr dirty="0" sz="1600" spc="-20">
                <a:latin typeface="HHU Celeste Sans"/>
                <a:cs typeface="HHU Celeste Sans"/>
              </a:rPr>
              <a:t>lab in  </a:t>
            </a:r>
            <a:r>
              <a:rPr dirty="0" sz="1600" spc="-15">
                <a:latin typeface="HHU Celeste Sans"/>
                <a:cs typeface="HHU Celeste Sans"/>
              </a:rPr>
              <a:t>coneste nonsectem exerferion </a:t>
            </a:r>
            <a:r>
              <a:rPr dirty="0" sz="1600" spc="-20">
                <a:latin typeface="HHU Celeste Sans"/>
                <a:cs typeface="HHU Celeste Sans"/>
              </a:rPr>
              <a:t>earcienia qui </a:t>
            </a:r>
            <a:r>
              <a:rPr dirty="0" sz="1600" spc="-10">
                <a:latin typeface="HHU Celeste Sans"/>
                <a:cs typeface="HHU Celeste Sans"/>
              </a:rPr>
              <a:t>dolec-  </a:t>
            </a:r>
            <a:r>
              <a:rPr dirty="0" sz="1600" spc="-25">
                <a:latin typeface="HHU Celeste Sans"/>
                <a:cs typeface="HHU Celeste Sans"/>
              </a:rPr>
              <a:t>toribus enimus </a:t>
            </a:r>
            <a:r>
              <a:rPr dirty="0" sz="1600" spc="-30">
                <a:latin typeface="HHU Celeste Sans"/>
                <a:cs typeface="HHU Celeste Sans"/>
              </a:rPr>
              <a:t>ilignim </a:t>
            </a:r>
            <a:r>
              <a:rPr dirty="0" sz="1600" spc="-25">
                <a:latin typeface="HHU Celeste Sans"/>
                <a:cs typeface="HHU Celeste Sans"/>
              </a:rPr>
              <a:t>anim </a:t>
            </a:r>
            <a:r>
              <a:rPr dirty="0" sz="1600" spc="-20">
                <a:latin typeface="HHU Celeste Sans"/>
                <a:cs typeface="HHU Celeste Sans"/>
              </a:rPr>
              <a:t>acias </a:t>
            </a:r>
            <a:r>
              <a:rPr dirty="0" sz="1600" spc="-15">
                <a:latin typeface="HHU Celeste Sans"/>
                <a:cs typeface="HHU Celeste Sans"/>
              </a:rPr>
              <a:t>eum </a:t>
            </a:r>
            <a:r>
              <a:rPr dirty="0" sz="1600" spc="-20">
                <a:latin typeface="HHU Celeste Sans"/>
                <a:cs typeface="HHU Celeste Sans"/>
              </a:rPr>
              <a:t>vit </a:t>
            </a:r>
            <a:r>
              <a:rPr dirty="0" sz="1600" spc="-10">
                <a:latin typeface="HHU Celeste Sans"/>
                <a:cs typeface="HHU Celeste Sans"/>
              </a:rPr>
              <a:t>volorum-  </a:t>
            </a:r>
            <a:r>
              <a:rPr dirty="0" sz="1600" spc="-20">
                <a:latin typeface="HHU Celeste Sans"/>
                <a:cs typeface="HHU Celeste Sans"/>
              </a:rPr>
              <a:t>quam </a:t>
            </a:r>
            <a:r>
              <a:rPr dirty="0" sz="1600" spc="-25">
                <a:latin typeface="HHU Celeste Sans"/>
                <a:cs typeface="HHU Celeste Sans"/>
              </a:rPr>
              <a:t>simus, </a:t>
            </a:r>
            <a:r>
              <a:rPr dirty="0" sz="1600" spc="-15">
                <a:latin typeface="HHU Celeste Sans"/>
                <a:cs typeface="HHU Celeste Sans"/>
              </a:rPr>
              <a:t>ad </a:t>
            </a:r>
            <a:r>
              <a:rPr dirty="0" sz="1600" spc="-10">
                <a:latin typeface="HHU Celeste Sans"/>
                <a:cs typeface="HHU Celeste Sans"/>
              </a:rPr>
              <a:t>et </a:t>
            </a:r>
            <a:r>
              <a:rPr dirty="0" sz="1600" spc="-25">
                <a:latin typeface="HHU Celeste Sans"/>
                <a:cs typeface="HHU Celeste Sans"/>
              </a:rPr>
              <a:t>denihit </a:t>
            </a:r>
            <a:r>
              <a:rPr dirty="0" sz="1600" spc="-15">
                <a:latin typeface="HHU Celeste Sans"/>
                <a:cs typeface="HHU Celeste Sans"/>
              </a:rPr>
              <a:t>que </a:t>
            </a:r>
            <a:r>
              <a:rPr dirty="0" sz="1600" spc="-30">
                <a:latin typeface="HHU Celeste Sans"/>
                <a:cs typeface="HHU Celeste Sans"/>
              </a:rPr>
              <a:t>dessimin </a:t>
            </a:r>
            <a:r>
              <a:rPr dirty="0" sz="1600" spc="-20">
                <a:latin typeface="HHU Celeste Sans"/>
                <a:cs typeface="HHU Celeste Sans"/>
              </a:rPr>
              <a:t>cupta </a:t>
            </a:r>
            <a:r>
              <a:rPr dirty="0" sz="1600" spc="-25">
                <a:latin typeface="HHU Celeste Sans"/>
                <a:cs typeface="HHU Celeste Sans"/>
              </a:rPr>
              <a:t>illes  </a:t>
            </a:r>
            <a:r>
              <a:rPr dirty="0" sz="1600" spc="-20">
                <a:latin typeface="HHU Celeste Sans"/>
                <a:cs typeface="HHU Celeste Sans"/>
              </a:rPr>
              <a:t>ute </a:t>
            </a:r>
            <a:r>
              <a:rPr dirty="0" sz="1600" spc="-25">
                <a:latin typeface="HHU Celeste Sans"/>
                <a:cs typeface="HHU Celeste Sans"/>
              </a:rPr>
              <a:t>platem </a:t>
            </a:r>
            <a:r>
              <a:rPr dirty="0" sz="1600" spc="-15">
                <a:latin typeface="HHU Celeste Sans"/>
                <a:cs typeface="HHU Celeste Sans"/>
              </a:rPr>
              <a:t>quasperio </a:t>
            </a:r>
            <a:r>
              <a:rPr dirty="0" sz="1600" spc="-20">
                <a:latin typeface="HHU Celeste Sans"/>
                <a:cs typeface="HHU Celeste Sans"/>
              </a:rPr>
              <a:t>conserio qui </a:t>
            </a:r>
            <a:r>
              <a:rPr dirty="0" sz="1600" spc="-30">
                <a:latin typeface="HHU Celeste Sans"/>
                <a:cs typeface="HHU Celeste Sans"/>
              </a:rPr>
              <a:t>iligendus </a:t>
            </a:r>
            <a:r>
              <a:rPr dirty="0" sz="1600" spc="-15">
                <a:latin typeface="HHU Celeste Sans"/>
                <a:cs typeface="HHU Celeste Sans"/>
              </a:rPr>
              <a:t>cupicip-  sant.</a:t>
            </a:r>
            <a:endParaRPr sz="1600">
              <a:latin typeface="HHU Celeste Sans"/>
              <a:cs typeface="HHU Celeste Sans"/>
            </a:endParaRPr>
          </a:p>
          <a:p>
            <a:pPr marL="12700" marR="25400">
              <a:lnSpc>
                <a:spcPts val="1730"/>
              </a:lnSpc>
              <a:spcBef>
                <a:spcPts val="1745"/>
              </a:spcBef>
            </a:pPr>
            <a:r>
              <a:rPr dirty="0" sz="1600" spc="-15">
                <a:latin typeface="HHU Celeste Sans"/>
                <a:cs typeface="HHU Celeste Sans"/>
              </a:rPr>
              <a:t>Fuga. </a:t>
            </a:r>
            <a:r>
              <a:rPr dirty="0" sz="1600" spc="-20">
                <a:latin typeface="HHU Celeste Sans"/>
                <a:cs typeface="HHU Celeste Sans"/>
              </a:rPr>
              <a:t>Susam </a:t>
            </a:r>
            <a:r>
              <a:rPr dirty="0" sz="1600" spc="-10">
                <a:latin typeface="HHU Celeste Sans"/>
                <a:cs typeface="HHU Celeste Sans"/>
              </a:rPr>
              <a:t>et </a:t>
            </a:r>
            <a:r>
              <a:rPr dirty="0" sz="1600" spc="-25">
                <a:latin typeface="HHU Celeste Sans"/>
                <a:cs typeface="HHU Celeste Sans"/>
              </a:rPr>
              <a:t>alit </a:t>
            </a:r>
            <a:r>
              <a:rPr dirty="0" sz="1600" spc="-20">
                <a:latin typeface="HHU Celeste Sans"/>
                <a:cs typeface="HHU Celeste Sans"/>
              </a:rPr>
              <a:t>volendae </a:t>
            </a:r>
            <a:r>
              <a:rPr dirty="0" sz="1600">
                <a:latin typeface="HHU Celeste Sans"/>
                <a:cs typeface="HHU Celeste Sans"/>
              </a:rPr>
              <a:t>ra </a:t>
            </a:r>
            <a:r>
              <a:rPr dirty="0" sz="1600" spc="-20">
                <a:latin typeface="HHU Celeste Sans"/>
                <a:cs typeface="HHU Celeste Sans"/>
              </a:rPr>
              <a:t>dellor </a:t>
            </a:r>
            <a:r>
              <a:rPr dirty="0" sz="1600" spc="-25">
                <a:latin typeface="HHU Celeste Sans"/>
                <a:cs typeface="HHU Celeste Sans"/>
              </a:rPr>
              <a:t>sundisquam,  </a:t>
            </a:r>
            <a:r>
              <a:rPr dirty="0" sz="1600" spc="-20">
                <a:latin typeface="HHU Celeste Sans"/>
                <a:cs typeface="HHU Celeste Sans"/>
              </a:rPr>
              <a:t>odit </a:t>
            </a:r>
            <a:r>
              <a:rPr dirty="0" sz="1600" spc="-25">
                <a:latin typeface="HHU Celeste Sans"/>
                <a:cs typeface="HHU Celeste Sans"/>
              </a:rPr>
              <a:t>lisse </a:t>
            </a:r>
            <a:r>
              <a:rPr dirty="0" sz="1600" spc="-15">
                <a:latin typeface="HHU Celeste Sans"/>
                <a:cs typeface="HHU Celeste Sans"/>
              </a:rPr>
              <a:t>volorias </a:t>
            </a:r>
            <a:r>
              <a:rPr dirty="0" sz="1600" spc="-25">
                <a:latin typeface="HHU Celeste Sans"/>
                <a:cs typeface="HHU Celeste Sans"/>
              </a:rPr>
              <a:t>dunt volum, </a:t>
            </a:r>
            <a:r>
              <a:rPr dirty="0" sz="1600" spc="-10">
                <a:latin typeface="HHU Celeste Sans"/>
                <a:cs typeface="HHU Celeste Sans"/>
              </a:rPr>
              <a:t>et </a:t>
            </a:r>
            <a:r>
              <a:rPr dirty="0" sz="1600" spc="-25">
                <a:latin typeface="HHU Celeste Sans"/>
                <a:cs typeface="HHU Celeste Sans"/>
              </a:rPr>
              <a:t>alic </a:t>
            </a:r>
            <a:r>
              <a:rPr dirty="0" sz="1600" spc="-20">
                <a:latin typeface="HHU Celeste Sans"/>
                <a:cs typeface="HHU Celeste Sans"/>
              </a:rPr>
              <a:t>tessequo </a:t>
            </a:r>
            <a:r>
              <a:rPr dirty="0" sz="1600" spc="-10">
                <a:latin typeface="HHU Celeste Sans"/>
                <a:cs typeface="HHU Celeste Sans"/>
              </a:rPr>
              <a:t>et  </a:t>
            </a:r>
            <a:r>
              <a:rPr dirty="0" sz="1600" spc="-15">
                <a:latin typeface="HHU Celeste Sans"/>
                <a:cs typeface="HHU Celeste Sans"/>
              </a:rPr>
              <a:t>que con </a:t>
            </a:r>
            <a:r>
              <a:rPr dirty="0" sz="1600" spc="-10">
                <a:latin typeface="HHU Celeste Sans"/>
                <a:cs typeface="HHU Celeste Sans"/>
              </a:rPr>
              <a:t>net volorecte </a:t>
            </a:r>
            <a:r>
              <a:rPr dirty="0" sz="1600" spc="-20">
                <a:latin typeface="HHU Celeste Sans"/>
                <a:cs typeface="HHU Celeste Sans"/>
              </a:rPr>
              <a:t>nobitae </a:t>
            </a:r>
            <a:r>
              <a:rPr dirty="0" sz="1600" spc="-25">
                <a:latin typeface="HHU Celeste Sans"/>
                <a:cs typeface="HHU Celeste Sans"/>
              </a:rPr>
              <a:t>sit </a:t>
            </a:r>
            <a:r>
              <a:rPr dirty="0" sz="1600" spc="-20">
                <a:latin typeface="HHU Celeste Sans"/>
                <a:cs typeface="HHU Celeste Sans"/>
              </a:rPr>
              <a:t>volent </a:t>
            </a:r>
            <a:r>
              <a:rPr dirty="0" sz="1600" spc="-15">
                <a:latin typeface="HHU Celeste Sans"/>
                <a:cs typeface="HHU Celeste Sans"/>
              </a:rPr>
              <a:t>volorec </a:t>
            </a:r>
            <a:r>
              <a:rPr dirty="0" sz="1600" spc="5">
                <a:latin typeface="HHU Celeste Sans"/>
                <a:cs typeface="HHU Celeste Sans"/>
              </a:rPr>
              <a:t>ere-  </a:t>
            </a:r>
            <a:r>
              <a:rPr dirty="0" sz="1600" spc="-15">
                <a:latin typeface="HHU Celeste Sans"/>
                <a:cs typeface="HHU Celeste Sans"/>
              </a:rPr>
              <a:t>rios </a:t>
            </a:r>
            <a:r>
              <a:rPr dirty="0" sz="1600" spc="-20">
                <a:latin typeface="HHU Celeste Sans"/>
                <a:cs typeface="HHU Celeste Sans"/>
              </a:rPr>
              <a:t>auda </a:t>
            </a:r>
            <a:r>
              <a:rPr dirty="0" sz="1600" spc="-10">
                <a:latin typeface="HHU Celeste Sans"/>
                <a:cs typeface="HHU Celeste Sans"/>
              </a:rPr>
              <a:t>ex et </a:t>
            </a:r>
            <a:r>
              <a:rPr dirty="0" sz="1600" spc="-15">
                <a:latin typeface="HHU Celeste Sans"/>
                <a:cs typeface="HHU Celeste Sans"/>
              </a:rPr>
              <a:t>que </a:t>
            </a:r>
            <a:r>
              <a:rPr dirty="0" sz="1600" spc="-25">
                <a:latin typeface="HHU Celeste Sans"/>
                <a:cs typeface="HHU Celeste Sans"/>
              </a:rPr>
              <a:t>natusan </a:t>
            </a:r>
            <a:r>
              <a:rPr dirty="0" sz="1600" spc="-20">
                <a:latin typeface="HHU Celeste Sans"/>
                <a:cs typeface="HHU Celeste Sans"/>
              </a:rPr>
              <a:t>dentur </a:t>
            </a:r>
            <a:r>
              <a:rPr dirty="0" sz="1600" spc="-10">
                <a:latin typeface="HHU Celeste Sans"/>
                <a:cs typeface="HHU Celeste Sans"/>
              </a:rPr>
              <a:t>rerese </a:t>
            </a:r>
            <a:r>
              <a:rPr dirty="0" sz="1600" spc="-20">
                <a:latin typeface="HHU Celeste Sans"/>
                <a:cs typeface="HHU Celeste Sans"/>
              </a:rPr>
              <a:t>doluptinc-  to </a:t>
            </a:r>
            <a:r>
              <a:rPr dirty="0" sz="1600" spc="-10">
                <a:latin typeface="HHU Celeste Sans"/>
                <a:cs typeface="HHU Celeste Sans"/>
              </a:rPr>
              <a:t>berum </a:t>
            </a:r>
            <a:r>
              <a:rPr dirty="0" sz="1600" spc="-25">
                <a:latin typeface="HHU Celeste Sans"/>
                <a:cs typeface="HHU Celeste Sans"/>
              </a:rPr>
              <a:t>nullor </a:t>
            </a:r>
            <a:r>
              <a:rPr dirty="0" sz="1600" spc="-5">
                <a:latin typeface="HHU Celeste Sans"/>
                <a:cs typeface="HHU Celeste Sans"/>
              </a:rPr>
              <a:t>rem </a:t>
            </a:r>
            <a:r>
              <a:rPr dirty="0" sz="1600" spc="-15">
                <a:latin typeface="HHU Celeste Sans"/>
                <a:cs typeface="HHU Celeste Sans"/>
              </a:rPr>
              <a:t>que parum </a:t>
            </a:r>
            <a:r>
              <a:rPr dirty="0" sz="1600" spc="-25">
                <a:latin typeface="HHU Celeste Sans"/>
                <a:cs typeface="HHU Celeste Sans"/>
              </a:rPr>
              <a:t>adionsendit </a:t>
            </a:r>
            <a:r>
              <a:rPr dirty="0" sz="1600" spc="-15">
                <a:latin typeface="HHU Celeste Sans"/>
                <a:cs typeface="HHU Celeste Sans"/>
              </a:rPr>
              <a:t>quo ma  </a:t>
            </a:r>
            <a:r>
              <a:rPr dirty="0" sz="1600" spc="-10">
                <a:latin typeface="HHU Celeste Sans"/>
                <a:cs typeface="HHU Celeste Sans"/>
              </a:rPr>
              <a:t>prem </a:t>
            </a:r>
            <a:r>
              <a:rPr dirty="0" sz="1600" spc="-15">
                <a:latin typeface="HHU Celeste Sans"/>
                <a:cs typeface="HHU Celeste Sans"/>
              </a:rPr>
              <a:t>aut </a:t>
            </a:r>
            <a:r>
              <a:rPr dirty="0" sz="1600" spc="-10">
                <a:latin typeface="HHU Celeste Sans"/>
                <a:cs typeface="HHU Celeste Sans"/>
              </a:rPr>
              <a:t>et, </a:t>
            </a:r>
            <a:r>
              <a:rPr dirty="0" sz="1600" spc="-25">
                <a:latin typeface="HHU Celeste Sans"/>
                <a:cs typeface="HHU Celeste Sans"/>
              </a:rPr>
              <a:t>quiae </a:t>
            </a:r>
            <a:r>
              <a:rPr dirty="0" sz="1600" spc="-10">
                <a:latin typeface="HHU Celeste Sans"/>
                <a:cs typeface="HHU Celeste Sans"/>
              </a:rPr>
              <a:t>porepud </a:t>
            </a:r>
            <a:r>
              <a:rPr dirty="0" sz="1600" spc="-20">
                <a:latin typeface="HHU Celeste Sans"/>
                <a:cs typeface="HHU Celeste Sans"/>
              </a:rPr>
              <a:t>ipsae.</a:t>
            </a:r>
            <a:r>
              <a:rPr dirty="0" sz="1600" spc="240">
                <a:latin typeface="HHU Celeste Sans"/>
                <a:cs typeface="HHU Celeste Sans"/>
              </a:rPr>
              <a:t> </a:t>
            </a:r>
            <a:r>
              <a:rPr dirty="0" sz="1600" spc="-35">
                <a:latin typeface="HHU Celeste Sans"/>
                <a:cs typeface="HHU Celeste Sans"/>
              </a:rPr>
              <a:t>Luptatur?</a:t>
            </a:r>
            <a:endParaRPr sz="1600">
              <a:latin typeface="HHU Celeste Sans"/>
              <a:cs typeface="HHU Celeste Sans"/>
            </a:endParaRPr>
          </a:p>
          <a:p>
            <a:pPr marL="12700" marR="5080">
              <a:lnSpc>
                <a:spcPts val="1730"/>
              </a:lnSpc>
              <a:spcBef>
                <a:spcPts val="5"/>
              </a:spcBef>
            </a:pPr>
            <a:r>
              <a:rPr dirty="0" sz="1600" spc="-25">
                <a:latin typeface="HHU Celeste Sans"/>
                <a:cs typeface="HHU Celeste Sans"/>
              </a:rPr>
              <a:t>Ucipsunt </a:t>
            </a:r>
            <a:r>
              <a:rPr dirty="0" sz="1600" spc="-30">
                <a:latin typeface="HHU Celeste Sans"/>
                <a:cs typeface="HHU Celeste Sans"/>
              </a:rPr>
              <a:t>reriantur, </a:t>
            </a:r>
            <a:r>
              <a:rPr dirty="0" sz="1600" spc="-20">
                <a:latin typeface="HHU Celeste Sans"/>
                <a:cs typeface="HHU Celeste Sans"/>
              </a:rPr>
              <a:t>sit, </a:t>
            </a:r>
            <a:r>
              <a:rPr dirty="0" sz="1600" spc="-25">
                <a:latin typeface="HHU Celeste Sans"/>
                <a:cs typeface="HHU Celeste Sans"/>
              </a:rPr>
              <a:t>sintoribus </a:t>
            </a:r>
            <a:r>
              <a:rPr dirty="0" sz="1600" spc="-15">
                <a:latin typeface="HHU Celeste Sans"/>
                <a:cs typeface="HHU Celeste Sans"/>
              </a:rPr>
              <a:t>ererferis estent.  </a:t>
            </a:r>
            <a:r>
              <a:rPr dirty="0" sz="1600" spc="-25">
                <a:latin typeface="HHU Celeste Sans"/>
                <a:cs typeface="HHU Celeste Sans"/>
              </a:rPr>
              <a:t>Evenes </a:t>
            </a:r>
            <a:r>
              <a:rPr dirty="0" sz="1600" spc="-10">
                <a:latin typeface="HHU Celeste Sans"/>
                <a:cs typeface="HHU Celeste Sans"/>
              </a:rPr>
              <a:t>es </a:t>
            </a:r>
            <a:r>
              <a:rPr dirty="0" sz="1600" spc="-20">
                <a:latin typeface="HHU Celeste Sans"/>
                <a:cs typeface="HHU Celeste Sans"/>
              </a:rPr>
              <a:t>maximus consernam </a:t>
            </a:r>
            <a:r>
              <a:rPr dirty="0" sz="1600" spc="-25">
                <a:latin typeface="HHU Celeste Sans"/>
                <a:cs typeface="HHU Celeste Sans"/>
              </a:rPr>
              <a:t>quamus </a:t>
            </a:r>
            <a:r>
              <a:rPr dirty="0" sz="1600" spc="-20">
                <a:latin typeface="HHU Celeste Sans"/>
                <a:cs typeface="HHU Celeste Sans"/>
              </a:rPr>
              <a:t>aceria </a:t>
            </a:r>
            <a:r>
              <a:rPr dirty="0" sz="1600" spc="-10">
                <a:latin typeface="HHU Celeste Sans"/>
                <a:cs typeface="HHU Celeste Sans"/>
              </a:rPr>
              <a:t>volup-  ta </a:t>
            </a:r>
            <a:r>
              <a:rPr dirty="0" sz="1600" spc="-15">
                <a:latin typeface="HHU Celeste Sans"/>
                <a:cs typeface="HHU Celeste Sans"/>
              </a:rPr>
              <a:t>desti </a:t>
            </a:r>
            <a:r>
              <a:rPr dirty="0" sz="1600" spc="-5">
                <a:latin typeface="HHU Celeste Sans"/>
                <a:cs typeface="HHU Celeste Sans"/>
              </a:rPr>
              <a:t>occae </a:t>
            </a:r>
            <a:r>
              <a:rPr dirty="0" sz="1600" spc="-20">
                <a:latin typeface="HHU Celeste Sans"/>
                <a:cs typeface="HHU Celeste Sans"/>
              </a:rPr>
              <a:t>nobit, sanda nobiti dolupta </a:t>
            </a:r>
            <a:r>
              <a:rPr dirty="0" sz="1600" spc="-25">
                <a:latin typeface="HHU Celeste Sans"/>
                <a:cs typeface="HHU Celeste Sans"/>
              </a:rPr>
              <a:t>voluptatio  </a:t>
            </a:r>
            <a:r>
              <a:rPr dirty="0" sz="1600" spc="-10">
                <a:latin typeface="HHU Celeste Sans"/>
                <a:cs typeface="HHU Celeste Sans"/>
              </a:rPr>
              <a:t>mo </a:t>
            </a:r>
            <a:r>
              <a:rPr dirty="0" sz="1600" spc="-25">
                <a:latin typeface="HHU Celeste Sans"/>
                <a:cs typeface="HHU Celeste Sans"/>
              </a:rPr>
              <a:t>voluptibus </a:t>
            </a:r>
            <a:r>
              <a:rPr dirty="0" sz="1600" spc="-30">
                <a:latin typeface="HHU Celeste Sans"/>
                <a:cs typeface="HHU Celeste Sans"/>
              </a:rPr>
              <a:t>mi, </a:t>
            </a:r>
            <a:r>
              <a:rPr dirty="0" sz="1600" spc="-20">
                <a:latin typeface="HHU Celeste Sans"/>
                <a:cs typeface="HHU Celeste Sans"/>
              </a:rPr>
              <a:t>testi </a:t>
            </a:r>
            <a:r>
              <a:rPr dirty="0" sz="1600" spc="-15">
                <a:latin typeface="HHU Celeste Sans"/>
                <a:cs typeface="HHU Celeste Sans"/>
              </a:rPr>
              <a:t>oditasperunt </a:t>
            </a:r>
            <a:r>
              <a:rPr dirty="0" sz="1600" spc="-10">
                <a:latin typeface="HHU Celeste Sans"/>
                <a:cs typeface="HHU Celeste Sans"/>
              </a:rPr>
              <a:t>et </a:t>
            </a:r>
            <a:r>
              <a:rPr dirty="0" sz="1600" spc="-20">
                <a:latin typeface="HHU Celeste Sans"/>
                <a:cs typeface="HHU Celeste Sans"/>
              </a:rPr>
              <a:t>maion </a:t>
            </a:r>
            <a:r>
              <a:rPr dirty="0" sz="1600" spc="-30">
                <a:latin typeface="HHU Celeste Sans"/>
                <a:cs typeface="HHU Celeste Sans"/>
              </a:rPr>
              <a:t>nullis  </a:t>
            </a:r>
            <a:r>
              <a:rPr dirty="0" sz="1600" spc="-10">
                <a:latin typeface="HHU Celeste Sans"/>
                <a:cs typeface="HHU Celeste Sans"/>
              </a:rPr>
              <a:t>eos </a:t>
            </a:r>
            <a:r>
              <a:rPr dirty="0" sz="1600" spc="-20">
                <a:latin typeface="HHU Celeste Sans"/>
                <a:cs typeface="HHU Celeste Sans"/>
              </a:rPr>
              <a:t>moditem quiaero </a:t>
            </a:r>
            <a:r>
              <a:rPr dirty="0" sz="1600" spc="-15">
                <a:latin typeface="HHU Celeste Sans"/>
                <a:cs typeface="HHU Celeste Sans"/>
              </a:rPr>
              <a:t>beaquo </a:t>
            </a:r>
            <a:r>
              <a:rPr dirty="0" sz="1600" spc="-5">
                <a:latin typeface="HHU Celeste Sans"/>
                <a:cs typeface="HHU Celeste Sans"/>
              </a:rPr>
              <a:t>od </a:t>
            </a:r>
            <a:r>
              <a:rPr dirty="0" sz="1600" spc="-15">
                <a:latin typeface="HHU Celeste Sans"/>
                <a:cs typeface="HHU Celeste Sans"/>
              </a:rPr>
              <a:t>ut </a:t>
            </a:r>
            <a:r>
              <a:rPr dirty="0" sz="1600" spc="-20">
                <a:latin typeface="HHU Celeste Sans"/>
                <a:cs typeface="HHU Celeste Sans"/>
              </a:rPr>
              <a:t>essi </a:t>
            </a:r>
            <a:r>
              <a:rPr dirty="0" sz="1600" spc="-15">
                <a:latin typeface="HHU Celeste Sans"/>
                <a:cs typeface="HHU Celeste Sans"/>
              </a:rPr>
              <a:t>temporest  </a:t>
            </a:r>
            <a:r>
              <a:rPr dirty="0" sz="1600" spc="-20">
                <a:latin typeface="HHU Celeste Sans"/>
                <a:cs typeface="HHU Celeste Sans"/>
              </a:rPr>
              <a:t>la duntuscitas </a:t>
            </a:r>
            <a:r>
              <a:rPr dirty="0" sz="1600" spc="-30">
                <a:latin typeface="HHU Celeste Sans"/>
                <a:cs typeface="HHU Celeste Sans"/>
              </a:rPr>
              <a:t>ilit </a:t>
            </a:r>
            <a:r>
              <a:rPr dirty="0" sz="1600" spc="-20">
                <a:latin typeface="HHU Celeste Sans"/>
                <a:cs typeface="HHU Celeste Sans"/>
              </a:rPr>
              <a:t>reiur andi </a:t>
            </a:r>
            <a:r>
              <a:rPr dirty="0" sz="1600" spc="-15">
                <a:latin typeface="HHU Celeste Sans"/>
                <a:cs typeface="HHU Celeste Sans"/>
              </a:rPr>
              <a:t>dolorem </a:t>
            </a:r>
            <a:r>
              <a:rPr dirty="0" sz="1600" spc="-20">
                <a:latin typeface="HHU Celeste Sans"/>
                <a:cs typeface="HHU Celeste Sans"/>
              </a:rPr>
              <a:t>qui </a:t>
            </a:r>
            <a:r>
              <a:rPr dirty="0" sz="1600" spc="-15">
                <a:latin typeface="HHU Celeste Sans"/>
                <a:cs typeface="HHU Celeste Sans"/>
              </a:rPr>
              <a:t>ut omnim-  </a:t>
            </a:r>
            <a:r>
              <a:rPr dirty="0" sz="1600" spc="-10">
                <a:latin typeface="HHU Celeste Sans"/>
                <a:cs typeface="HHU Celeste Sans"/>
              </a:rPr>
              <a:t>perem </a:t>
            </a:r>
            <a:r>
              <a:rPr dirty="0" sz="1600" spc="-15">
                <a:latin typeface="HHU Celeste Sans"/>
                <a:cs typeface="HHU Celeste Sans"/>
              </a:rPr>
              <a:t>nestrum </a:t>
            </a:r>
            <a:r>
              <a:rPr dirty="0" sz="1600" spc="-5">
                <a:latin typeface="HHU Celeste Sans"/>
                <a:cs typeface="HHU Celeste Sans"/>
              </a:rPr>
              <a:t>rem </a:t>
            </a:r>
            <a:r>
              <a:rPr dirty="0" sz="1600" spc="-20">
                <a:latin typeface="HHU Celeste Sans"/>
                <a:cs typeface="HHU Celeste Sans"/>
              </a:rPr>
              <a:t>senit, </a:t>
            </a:r>
            <a:r>
              <a:rPr dirty="0" sz="1600" spc="-30">
                <a:latin typeface="HHU Celeste Sans"/>
                <a:cs typeface="HHU Celeste Sans"/>
              </a:rPr>
              <a:t>omnihil </a:t>
            </a:r>
            <a:r>
              <a:rPr dirty="0" sz="1600" spc="-25">
                <a:latin typeface="HHU Celeste Sans"/>
                <a:cs typeface="HHU Celeste Sans"/>
              </a:rPr>
              <a:t>ibusam quati </a:t>
            </a:r>
            <a:r>
              <a:rPr dirty="0" sz="1600" spc="-20">
                <a:latin typeface="HHU Celeste Sans"/>
                <a:cs typeface="HHU Celeste Sans"/>
              </a:rPr>
              <a:t>qui  dolut </a:t>
            </a:r>
            <a:r>
              <a:rPr dirty="0" sz="1600" spc="-25">
                <a:latin typeface="HHU Celeste Sans"/>
                <a:cs typeface="HHU Celeste Sans"/>
              </a:rPr>
              <a:t>velit </a:t>
            </a:r>
            <a:r>
              <a:rPr dirty="0" sz="1600" spc="-15">
                <a:latin typeface="HHU Celeste Sans"/>
                <a:cs typeface="HHU Celeste Sans"/>
              </a:rPr>
              <a:t>doloreperis </a:t>
            </a:r>
            <a:r>
              <a:rPr dirty="0" sz="1600" spc="-10">
                <a:latin typeface="HHU Celeste Sans"/>
                <a:cs typeface="HHU Celeste Sans"/>
              </a:rPr>
              <a:t>dero </a:t>
            </a:r>
            <a:r>
              <a:rPr dirty="0" sz="1600" spc="-20">
                <a:latin typeface="HHU Celeste Sans"/>
                <a:cs typeface="HHU Celeste Sans"/>
              </a:rPr>
              <a:t>quam qui </a:t>
            </a:r>
            <a:r>
              <a:rPr dirty="0" sz="1600" spc="-25">
                <a:latin typeface="HHU Celeste Sans"/>
                <a:cs typeface="HHU Celeste Sans"/>
              </a:rPr>
              <a:t>omnienduci  </a:t>
            </a:r>
            <a:r>
              <a:rPr dirty="0" sz="1600" spc="-20">
                <a:latin typeface="HHU Celeste Sans"/>
                <a:cs typeface="HHU Celeste Sans"/>
              </a:rPr>
              <a:t>occulparum </a:t>
            </a:r>
            <a:r>
              <a:rPr dirty="0" sz="1600">
                <a:latin typeface="HHU Celeste Sans"/>
                <a:cs typeface="HHU Celeste Sans"/>
              </a:rPr>
              <a:t>as </a:t>
            </a:r>
            <a:r>
              <a:rPr dirty="0" sz="1600" spc="-25">
                <a:latin typeface="HHU Celeste Sans"/>
                <a:cs typeface="HHU Celeste Sans"/>
              </a:rPr>
              <a:t>cusda iusam </a:t>
            </a:r>
            <a:r>
              <a:rPr dirty="0" sz="1600" spc="-10">
                <a:latin typeface="HHU Celeste Sans"/>
                <a:cs typeface="HHU Celeste Sans"/>
              </a:rPr>
              <a:t>net </a:t>
            </a:r>
            <a:r>
              <a:rPr dirty="0" sz="1600" spc="-20">
                <a:latin typeface="HHU Celeste Sans"/>
                <a:cs typeface="HHU Celeste Sans"/>
              </a:rPr>
              <a:t>volupta </a:t>
            </a:r>
            <a:r>
              <a:rPr dirty="0" sz="1600" spc="-25">
                <a:latin typeface="HHU Celeste Sans"/>
                <a:cs typeface="HHU Celeste Sans"/>
              </a:rPr>
              <a:t>sitatemqui  </a:t>
            </a:r>
            <a:r>
              <a:rPr dirty="0" sz="1600" spc="-15">
                <a:latin typeface="HHU Celeste Sans"/>
                <a:cs typeface="HHU Celeste Sans"/>
              </a:rPr>
              <a:t>ut </a:t>
            </a:r>
            <a:r>
              <a:rPr dirty="0" sz="1600" spc="-10">
                <a:latin typeface="HHU Celeste Sans"/>
                <a:cs typeface="HHU Celeste Sans"/>
              </a:rPr>
              <a:t>et </a:t>
            </a:r>
            <a:r>
              <a:rPr dirty="0" sz="1600" spc="-20">
                <a:latin typeface="HHU Celeste Sans"/>
                <a:cs typeface="HHU Celeste Sans"/>
              </a:rPr>
              <a:t>fugiti </a:t>
            </a:r>
            <a:r>
              <a:rPr dirty="0" sz="1600" spc="-15">
                <a:latin typeface="HHU Celeste Sans"/>
                <a:cs typeface="HHU Celeste Sans"/>
              </a:rPr>
              <a:t>ut </a:t>
            </a:r>
            <a:r>
              <a:rPr dirty="0" sz="1600" spc="-10">
                <a:latin typeface="HHU Celeste Sans"/>
                <a:cs typeface="HHU Celeste Sans"/>
              </a:rPr>
              <a:t>ex el </a:t>
            </a:r>
            <a:r>
              <a:rPr dirty="0" sz="1600" spc="-25">
                <a:latin typeface="HHU Celeste Sans"/>
                <a:cs typeface="HHU Celeste Sans"/>
              </a:rPr>
              <a:t>int voluptamus </a:t>
            </a:r>
            <a:r>
              <a:rPr dirty="0" sz="1600" spc="-10">
                <a:latin typeface="HHU Celeste Sans"/>
                <a:cs typeface="HHU Celeste Sans"/>
              </a:rPr>
              <a:t>electec </a:t>
            </a:r>
            <a:r>
              <a:rPr dirty="0" sz="1600" spc="-25">
                <a:latin typeface="HHU Celeste Sans"/>
                <a:cs typeface="HHU Celeste Sans"/>
              </a:rPr>
              <a:t>upicide  </a:t>
            </a:r>
            <a:r>
              <a:rPr dirty="0" sz="1600" spc="-20">
                <a:latin typeface="HHU Celeste Sans"/>
                <a:cs typeface="HHU Celeste Sans"/>
              </a:rPr>
              <a:t>earisci </a:t>
            </a:r>
            <a:r>
              <a:rPr dirty="0" sz="1600" spc="-15">
                <a:latin typeface="HHU Celeste Sans"/>
                <a:cs typeface="HHU Celeste Sans"/>
              </a:rPr>
              <a:t>modita</a:t>
            </a:r>
            <a:r>
              <a:rPr dirty="0" sz="1600" spc="75">
                <a:latin typeface="HHU Celeste Sans"/>
                <a:cs typeface="HHU Celeste Sans"/>
              </a:rPr>
              <a:t> </a:t>
            </a:r>
            <a:r>
              <a:rPr dirty="0" sz="1600" spc="-35">
                <a:latin typeface="HHU Celeste Sans"/>
                <a:cs typeface="HHU Celeste Sans"/>
              </a:rPr>
              <a:t>plantur?</a:t>
            </a:r>
            <a:endParaRPr sz="1600">
              <a:latin typeface="HHU Celeste Sans"/>
              <a:cs typeface="HHU Celeste Sans"/>
            </a:endParaRPr>
          </a:p>
          <a:p>
            <a:pPr marL="12700" marR="26670">
              <a:lnSpc>
                <a:spcPts val="1730"/>
              </a:lnSpc>
              <a:spcBef>
                <a:spcPts val="10"/>
              </a:spcBef>
            </a:pPr>
            <a:r>
              <a:rPr dirty="0" sz="1600" spc="-20">
                <a:latin typeface="HHU Celeste Sans"/>
                <a:cs typeface="HHU Celeste Sans"/>
              </a:rPr>
              <a:t>Modicit </a:t>
            </a:r>
            <a:r>
              <a:rPr dirty="0" sz="1600" spc="-15">
                <a:latin typeface="HHU Celeste Sans"/>
                <a:cs typeface="HHU Celeste Sans"/>
              </a:rPr>
              <a:t>aceres dolorem nos </a:t>
            </a:r>
            <a:r>
              <a:rPr dirty="0" sz="1600" spc="-20">
                <a:latin typeface="HHU Celeste Sans"/>
                <a:cs typeface="HHU Celeste Sans"/>
              </a:rPr>
              <a:t>endi solupti beatium </a:t>
            </a:r>
            <a:r>
              <a:rPr dirty="0" sz="1600" spc="-30">
                <a:latin typeface="HHU Celeste Sans"/>
                <a:cs typeface="HHU Celeste Sans"/>
              </a:rPr>
              <a:t>dis  </a:t>
            </a:r>
            <a:r>
              <a:rPr dirty="0" sz="1600" spc="-15">
                <a:latin typeface="HHU Celeste Sans"/>
                <a:cs typeface="HHU Celeste Sans"/>
              </a:rPr>
              <a:t>dem </a:t>
            </a:r>
            <a:r>
              <a:rPr dirty="0" sz="1600" spc="-30">
                <a:latin typeface="HHU Celeste Sans"/>
                <a:cs typeface="HHU Celeste Sans"/>
              </a:rPr>
              <a:t>quatis </a:t>
            </a:r>
            <a:r>
              <a:rPr dirty="0" sz="1600" spc="-10">
                <a:latin typeface="HHU Celeste Sans"/>
                <a:cs typeface="HHU Celeste Sans"/>
              </a:rPr>
              <a:t>asped </a:t>
            </a:r>
            <a:r>
              <a:rPr dirty="0" sz="1600" spc="-15">
                <a:latin typeface="HHU Celeste Sans"/>
                <a:cs typeface="HHU Celeste Sans"/>
              </a:rPr>
              <a:t>maximet </a:t>
            </a:r>
            <a:r>
              <a:rPr dirty="0" sz="1600" spc="-30">
                <a:latin typeface="HHU Celeste Sans"/>
                <a:cs typeface="HHU Celeste Sans"/>
              </a:rPr>
              <a:t>anienihilia </a:t>
            </a:r>
            <a:r>
              <a:rPr dirty="0" sz="1600" spc="-25">
                <a:latin typeface="HHU Celeste Sans"/>
                <a:cs typeface="HHU Celeste Sans"/>
              </a:rPr>
              <a:t>sandis </a:t>
            </a:r>
            <a:r>
              <a:rPr dirty="0" sz="1600" spc="-15">
                <a:latin typeface="HHU Celeste Sans"/>
                <a:cs typeface="HHU Celeste Sans"/>
              </a:rPr>
              <a:t>ipsan-  </a:t>
            </a:r>
            <a:r>
              <a:rPr dirty="0" sz="1600" spc="-20">
                <a:latin typeface="HHU Celeste Sans"/>
                <a:cs typeface="HHU Celeste Sans"/>
              </a:rPr>
              <a:t>duci </a:t>
            </a:r>
            <a:r>
              <a:rPr dirty="0" sz="1600" spc="-5">
                <a:latin typeface="HHU Celeste Sans"/>
                <a:cs typeface="HHU Celeste Sans"/>
              </a:rPr>
              <a:t>a </a:t>
            </a:r>
            <a:r>
              <a:rPr dirty="0" sz="1600" spc="-20">
                <a:latin typeface="HHU Celeste Sans"/>
                <a:cs typeface="HHU Celeste Sans"/>
              </a:rPr>
              <a:t>ditae. </a:t>
            </a:r>
            <a:r>
              <a:rPr dirty="0" sz="1600" spc="-25">
                <a:latin typeface="HHU Celeste Sans"/>
                <a:cs typeface="HHU Celeste Sans"/>
              </a:rPr>
              <a:t>Sediti nihitas </a:t>
            </a:r>
            <a:r>
              <a:rPr dirty="0" sz="1600" spc="-35">
                <a:latin typeface="HHU Celeste Sans"/>
                <a:cs typeface="HHU Celeste Sans"/>
              </a:rPr>
              <a:t>moluptur? </a:t>
            </a:r>
            <a:r>
              <a:rPr dirty="0" sz="1600" spc="-15">
                <a:latin typeface="HHU Celeste Sans"/>
                <a:cs typeface="HHU Celeste Sans"/>
              </a:rPr>
              <a:t>Qui </a:t>
            </a:r>
            <a:r>
              <a:rPr dirty="0" sz="1600" spc="-10">
                <a:latin typeface="HHU Celeste Sans"/>
                <a:cs typeface="HHU Celeste Sans"/>
              </a:rPr>
              <a:t>reri </a:t>
            </a:r>
            <a:r>
              <a:rPr dirty="0" sz="1600" spc="-20">
                <a:latin typeface="HHU Celeste Sans"/>
                <a:cs typeface="HHU Celeste Sans"/>
              </a:rPr>
              <a:t>unt </a:t>
            </a:r>
            <a:r>
              <a:rPr dirty="0" sz="1600" spc="-5">
                <a:latin typeface="HHU Celeste Sans"/>
                <a:cs typeface="HHU Celeste Sans"/>
              </a:rPr>
              <a:t>fa-  </a:t>
            </a:r>
            <a:r>
              <a:rPr dirty="0" sz="1600" spc="-20">
                <a:latin typeface="HHU Celeste Sans"/>
                <a:cs typeface="HHU Celeste Sans"/>
              </a:rPr>
              <a:t>ceratibus</a:t>
            </a:r>
            <a:r>
              <a:rPr dirty="0" sz="1600" spc="25">
                <a:latin typeface="HHU Celeste Sans"/>
                <a:cs typeface="HHU Celeste Sans"/>
              </a:rPr>
              <a:t> </a:t>
            </a:r>
            <a:r>
              <a:rPr dirty="0" sz="1600" spc="-20">
                <a:latin typeface="HHU Celeste Sans"/>
                <a:cs typeface="HHU Celeste Sans"/>
              </a:rPr>
              <a:t>namusciant.</a:t>
            </a:r>
            <a:endParaRPr sz="1600">
              <a:latin typeface="HHU Celeste Sans"/>
              <a:cs typeface="HHU Celeste Sans"/>
            </a:endParaRPr>
          </a:p>
          <a:p>
            <a:pPr marL="12700" marR="56515">
              <a:lnSpc>
                <a:spcPts val="1730"/>
              </a:lnSpc>
              <a:spcBef>
                <a:spcPts val="1735"/>
              </a:spcBef>
            </a:pPr>
            <a:r>
              <a:rPr dirty="0" sz="1600" spc="-20">
                <a:latin typeface="HHU Celeste Sans"/>
                <a:cs typeface="HHU Celeste Sans"/>
              </a:rPr>
              <a:t>Maximin </a:t>
            </a:r>
            <a:r>
              <a:rPr dirty="0" sz="1600" spc="-25">
                <a:latin typeface="HHU Celeste Sans"/>
                <a:cs typeface="HHU Celeste Sans"/>
              </a:rPr>
              <a:t>eatium </a:t>
            </a:r>
            <a:r>
              <a:rPr dirty="0" sz="1600" spc="-20">
                <a:latin typeface="HHU Celeste Sans"/>
                <a:cs typeface="HHU Celeste Sans"/>
              </a:rPr>
              <a:t>etur </a:t>
            </a:r>
            <a:r>
              <a:rPr dirty="0" sz="1600" spc="-25">
                <a:latin typeface="HHU Celeste Sans"/>
                <a:cs typeface="HHU Celeste Sans"/>
              </a:rPr>
              <a:t>simpelisquo </a:t>
            </a:r>
            <a:r>
              <a:rPr dirty="0" sz="1600" spc="-15">
                <a:latin typeface="HHU Celeste Sans"/>
                <a:cs typeface="HHU Celeste Sans"/>
              </a:rPr>
              <a:t>corenda </a:t>
            </a:r>
            <a:r>
              <a:rPr dirty="0" sz="1600" spc="-20">
                <a:latin typeface="HHU Celeste Sans"/>
                <a:cs typeface="HHU Celeste Sans"/>
              </a:rPr>
              <a:t>ntiae. </a:t>
            </a:r>
            <a:r>
              <a:rPr dirty="0" sz="1600" spc="-10">
                <a:latin typeface="HHU Celeste Sans"/>
                <a:cs typeface="HHU Celeste Sans"/>
              </a:rPr>
              <a:t>Ut  quod </a:t>
            </a:r>
            <a:r>
              <a:rPr dirty="0" sz="1600" spc="-30">
                <a:latin typeface="HHU Celeste Sans"/>
                <a:cs typeface="HHU Celeste Sans"/>
              </a:rPr>
              <a:t>quia </a:t>
            </a:r>
            <a:r>
              <a:rPr dirty="0" sz="1600" spc="-25">
                <a:latin typeface="HHU Celeste Sans"/>
                <a:cs typeface="HHU Celeste Sans"/>
              </a:rPr>
              <a:t>pellitatur suntur </a:t>
            </a:r>
            <a:r>
              <a:rPr dirty="0" sz="1600" spc="-15">
                <a:latin typeface="HHU Celeste Sans"/>
                <a:cs typeface="HHU Celeste Sans"/>
              </a:rPr>
              <a:t>aut </a:t>
            </a:r>
            <a:r>
              <a:rPr dirty="0" sz="1600" spc="-20">
                <a:latin typeface="HHU Celeste Sans"/>
                <a:cs typeface="HHU Celeste Sans"/>
              </a:rPr>
              <a:t>expereiusto volupta-  </a:t>
            </a:r>
            <a:r>
              <a:rPr dirty="0" sz="1600" spc="-25">
                <a:latin typeface="HHU Celeste Sans"/>
                <a:cs typeface="HHU Celeste Sans"/>
              </a:rPr>
              <a:t>tiam, </a:t>
            </a:r>
            <a:r>
              <a:rPr dirty="0" sz="1600" spc="-20">
                <a:latin typeface="HHU Celeste Sans"/>
                <a:cs typeface="HHU Celeste Sans"/>
              </a:rPr>
              <a:t>to beriatu </a:t>
            </a:r>
            <a:r>
              <a:rPr dirty="0" sz="1600" spc="-25">
                <a:latin typeface="HHU Celeste Sans"/>
                <a:cs typeface="HHU Celeste Sans"/>
              </a:rPr>
              <a:t>riatur acim </a:t>
            </a:r>
            <a:r>
              <a:rPr dirty="0" sz="1600" spc="-15">
                <a:latin typeface="HHU Celeste Sans"/>
                <a:cs typeface="HHU Celeste Sans"/>
              </a:rPr>
              <a:t>que </a:t>
            </a:r>
            <a:r>
              <a:rPr dirty="0" sz="1600" spc="-25">
                <a:latin typeface="HHU Celeste Sans"/>
                <a:cs typeface="HHU Celeste Sans"/>
              </a:rPr>
              <a:t>latur </a:t>
            </a:r>
            <a:r>
              <a:rPr dirty="0" sz="1600" spc="-20">
                <a:latin typeface="HHU Celeste Sans"/>
                <a:cs typeface="HHU Celeste Sans"/>
              </a:rPr>
              <a:t>modis </a:t>
            </a:r>
            <a:r>
              <a:rPr dirty="0" sz="1600" spc="-10">
                <a:latin typeface="HHU Celeste Sans"/>
                <a:cs typeface="HHU Celeste Sans"/>
              </a:rPr>
              <a:t>dolup-  </a:t>
            </a:r>
            <a:r>
              <a:rPr dirty="0" sz="1600" spc="-15">
                <a:latin typeface="HHU Celeste Sans"/>
                <a:cs typeface="HHU Celeste Sans"/>
              </a:rPr>
              <a:t>tata </a:t>
            </a:r>
            <a:r>
              <a:rPr dirty="0" sz="1600" spc="-25">
                <a:latin typeface="HHU Celeste Sans"/>
                <a:cs typeface="HHU Celeste Sans"/>
              </a:rPr>
              <a:t>ditias </a:t>
            </a:r>
            <a:r>
              <a:rPr dirty="0" sz="1600" spc="-30">
                <a:latin typeface="HHU Celeste Sans"/>
                <a:cs typeface="HHU Celeste Sans"/>
              </a:rPr>
              <a:t>sincil </a:t>
            </a:r>
            <a:r>
              <a:rPr dirty="0" sz="1600" spc="-10">
                <a:latin typeface="HHU Celeste Sans"/>
                <a:cs typeface="HHU Celeste Sans"/>
              </a:rPr>
              <a:t>et </a:t>
            </a:r>
            <a:r>
              <a:rPr dirty="0" sz="1600" spc="-15">
                <a:latin typeface="HHU Celeste Sans"/>
                <a:cs typeface="HHU Celeste Sans"/>
              </a:rPr>
              <a:t>volo odi temporum </a:t>
            </a:r>
            <a:r>
              <a:rPr dirty="0" sz="1600" spc="-25">
                <a:latin typeface="HHU Celeste Sans"/>
                <a:cs typeface="HHU Celeste Sans"/>
              </a:rPr>
              <a:t>veroviduciam  </a:t>
            </a:r>
            <a:r>
              <a:rPr dirty="0" sz="1600" spc="-10">
                <a:latin typeface="HHU Celeste Sans"/>
                <a:cs typeface="HHU Celeste Sans"/>
              </a:rPr>
              <a:t>es </a:t>
            </a:r>
            <a:r>
              <a:rPr dirty="0" sz="1600" spc="-15">
                <a:latin typeface="HHU Celeste Sans"/>
                <a:cs typeface="HHU Celeste Sans"/>
              </a:rPr>
              <a:t>aut </a:t>
            </a:r>
            <a:r>
              <a:rPr dirty="0" sz="1600" spc="-25">
                <a:latin typeface="HHU Celeste Sans"/>
                <a:cs typeface="HHU Celeste Sans"/>
              </a:rPr>
              <a:t>atus </a:t>
            </a:r>
            <a:r>
              <a:rPr dirty="0" sz="1600" spc="-10">
                <a:latin typeface="HHU Celeste Sans"/>
                <a:cs typeface="HHU Celeste Sans"/>
              </a:rPr>
              <a:t>aborem </a:t>
            </a:r>
            <a:r>
              <a:rPr dirty="0" sz="1600" spc="-20">
                <a:latin typeface="HHU Celeste Sans"/>
                <a:cs typeface="HHU Celeste Sans"/>
              </a:rPr>
              <a:t>sequunt </a:t>
            </a:r>
            <a:r>
              <a:rPr dirty="0" sz="1600" spc="-15">
                <a:latin typeface="HHU Celeste Sans"/>
                <a:cs typeface="HHU Celeste Sans"/>
              </a:rPr>
              <a:t>ma poreius </a:t>
            </a:r>
            <a:r>
              <a:rPr dirty="0" sz="1600" spc="-20">
                <a:latin typeface="HHU Celeste Sans"/>
                <a:cs typeface="HHU Celeste Sans"/>
              </a:rPr>
              <a:t>dolestis </a:t>
            </a:r>
            <a:r>
              <a:rPr dirty="0" sz="1600" spc="-10">
                <a:latin typeface="HHU Celeste Sans"/>
                <a:cs typeface="HHU Celeste Sans"/>
              </a:rPr>
              <a:t>eat.  </a:t>
            </a:r>
            <a:r>
              <a:rPr dirty="0" sz="1600" spc="-20">
                <a:latin typeface="HHU Celeste Sans"/>
                <a:cs typeface="HHU Celeste Sans"/>
              </a:rPr>
              <a:t>Mus audam </a:t>
            </a:r>
            <a:r>
              <a:rPr dirty="0" sz="1600" spc="-15">
                <a:latin typeface="HHU Celeste Sans"/>
                <a:cs typeface="HHU Celeste Sans"/>
              </a:rPr>
              <a:t>volora </a:t>
            </a:r>
            <a:r>
              <a:rPr dirty="0" sz="1600" spc="-10">
                <a:latin typeface="HHU Celeste Sans"/>
                <a:cs typeface="HHU Celeste Sans"/>
              </a:rPr>
              <a:t>perrovi </a:t>
            </a:r>
            <a:r>
              <a:rPr dirty="0" sz="1600" spc="-25">
                <a:latin typeface="HHU Celeste Sans"/>
                <a:cs typeface="HHU Celeste Sans"/>
              </a:rPr>
              <a:t>tatuscia </a:t>
            </a:r>
            <a:r>
              <a:rPr dirty="0" sz="1600" spc="-20">
                <a:latin typeface="HHU Celeste Sans"/>
                <a:cs typeface="HHU Celeste Sans"/>
              </a:rPr>
              <a:t>di cumque</a:t>
            </a:r>
            <a:r>
              <a:rPr dirty="0" sz="1600" spc="315">
                <a:latin typeface="HHU Celeste Sans"/>
                <a:cs typeface="HHU Celeste Sans"/>
              </a:rPr>
              <a:t> </a:t>
            </a:r>
            <a:r>
              <a:rPr dirty="0" sz="1600" spc="-15">
                <a:latin typeface="HHU Celeste Sans"/>
                <a:cs typeface="HHU Celeste Sans"/>
              </a:rPr>
              <a:t>eum</a:t>
            </a:r>
            <a:endParaRPr sz="1600">
              <a:latin typeface="HHU Celeste Sans"/>
              <a:cs typeface="HHU Celeste Sans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297144" y="18886690"/>
            <a:ext cx="10415905" cy="676910"/>
          </a:xfrm>
          <a:custGeom>
            <a:avLst/>
            <a:gdLst/>
            <a:ahLst/>
            <a:cxnLst/>
            <a:rect l="l" t="t" r="r" b="b"/>
            <a:pathLst>
              <a:path w="10415905" h="676909">
                <a:moveTo>
                  <a:pt x="0" y="676338"/>
                </a:moveTo>
                <a:lnTo>
                  <a:pt x="10415594" y="676338"/>
                </a:lnTo>
                <a:lnTo>
                  <a:pt x="10415594" y="0"/>
                </a:lnTo>
                <a:lnTo>
                  <a:pt x="0" y="0"/>
                </a:lnTo>
                <a:lnTo>
                  <a:pt x="0" y="676338"/>
                </a:lnTo>
                <a:close/>
              </a:path>
            </a:pathLst>
          </a:custGeom>
          <a:solidFill>
            <a:srgbClr val="25B3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07256" y="18903601"/>
            <a:ext cx="135890" cy="135255"/>
          </a:xfrm>
          <a:custGeom>
            <a:avLst/>
            <a:gdLst/>
            <a:ahLst/>
            <a:cxnLst/>
            <a:rect l="l" t="t" r="r" b="b"/>
            <a:pathLst>
              <a:path w="135890" h="135255">
                <a:moveTo>
                  <a:pt x="135278" y="0"/>
                </a:moveTo>
                <a:lnTo>
                  <a:pt x="0" y="0"/>
                </a:lnTo>
                <a:lnTo>
                  <a:pt x="0" y="135248"/>
                </a:lnTo>
                <a:lnTo>
                  <a:pt x="135278" y="135248"/>
                </a:lnTo>
                <a:lnTo>
                  <a:pt x="135278" y="0"/>
                </a:lnTo>
                <a:close/>
              </a:path>
            </a:pathLst>
          </a:custGeom>
          <a:solidFill>
            <a:srgbClr val="25B3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07250" y="19444642"/>
            <a:ext cx="135890" cy="135890"/>
          </a:xfrm>
          <a:custGeom>
            <a:avLst/>
            <a:gdLst/>
            <a:ahLst/>
            <a:cxnLst/>
            <a:rect l="l" t="t" r="r" b="b"/>
            <a:pathLst>
              <a:path w="135890" h="135890">
                <a:moveTo>
                  <a:pt x="135278" y="0"/>
                </a:moveTo>
                <a:lnTo>
                  <a:pt x="0" y="0"/>
                </a:lnTo>
                <a:lnTo>
                  <a:pt x="0" y="135296"/>
                </a:lnTo>
                <a:lnTo>
                  <a:pt x="135278" y="135296"/>
                </a:lnTo>
                <a:lnTo>
                  <a:pt x="135278" y="0"/>
                </a:lnTo>
                <a:close/>
              </a:path>
            </a:pathLst>
          </a:custGeom>
          <a:solidFill>
            <a:srgbClr val="25B3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777783" y="19444642"/>
            <a:ext cx="135890" cy="135890"/>
          </a:xfrm>
          <a:custGeom>
            <a:avLst/>
            <a:gdLst/>
            <a:ahLst/>
            <a:cxnLst/>
            <a:rect l="l" t="t" r="r" b="b"/>
            <a:pathLst>
              <a:path w="135890" h="135890">
                <a:moveTo>
                  <a:pt x="135266" y="0"/>
                </a:moveTo>
                <a:lnTo>
                  <a:pt x="0" y="0"/>
                </a:lnTo>
                <a:lnTo>
                  <a:pt x="0" y="135296"/>
                </a:lnTo>
                <a:lnTo>
                  <a:pt x="135266" y="135296"/>
                </a:lnTo>
                <a:lnTo>
                  <a:pt x="135266" y="0"/>
                </a:lnTo>
                <a:close/>
              </a:path>
            </a:pathLst>
          </a:custGeom>
          <a:solidFill>
            <a:srgbClr val="25B3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183582" y="18903601"/>
            <a:ext cx="135890" cy="135255"/>
          </a:xfrm>
          <a:custGeom>
            <a:avLst/>
            <a:gdLst/>
            <a:ahLst/>
            <a:cxnLst/>
            <a:rect l="l" t="t" r="r" b="b"/>
            <a:pathLst>
              <a:path w="135890" h="135255">
                <a:moveTo>
                  <a:pt x="135284" y="0"/>
                </a:moveTo>
                <a:lnTo>
                  <a:pt x="0" y="0"/>
                </a:lnTo>
                <a:lnTo>
                  <a:pt x="0" y="135248"/>
                </a:lnTo>
                <a:lnTo>
                  <a:pt x="135284" y="135248"/>
                </a:lnTo>
                <a:lnTo>
                  <a:pt x="135284" y="0"/>
                </a:lnTo>
                <a:close/>
              </a:path>
            </a:pathLst>
          </a:custGeom>
          <a:solidFill>
            <a:srgbClr val="25B3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183582" y="19174127"/>
            <a:ext cx="135890" cy="135255"/>
          </a:xfrm>
          <a:custGeom>
            <a:avLst/>
            <a:gdLst/>
            <a:ahLst/>
            <a:cxnLst/>
            <a:rect l="l" t="t" r="r" b="b"/>
            <a:pathLst>
              <a:path w="135890" h="135255">
                <a:moveTo>
                  <a:pt x="135284" y="0"/>
                </a:moveTo>
                <a:lnTo>
                  <a:pt x="0" y="0"/>
                </a:lnTo>
                <a:lnTo>
                  <a:pt x="0" y="135230"/>
                </a:lnTo>
                <a:lnTo>
                  <a:pt x="135284" y="135230"/>
                </a:lnTo>
                <a:lnTo>
                  <a:pt x="135284" y="0"/>
                </a:lnTo>
                <a:close/>
              </a:path>
            </a:pathLst>
          </a:custGeom>
          <a:solidFill>
            <a:srgbClr val="25B3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183582" y="19444642"/>
            <a:ext cx="135890" cy="135890"/>
          </a:xfrm>
          <a:custGeom>
            <a:avLst/>
            <a:gdLst/>
            <a:ahLst/>
            <a:cxnLst/>
            <a:rect l="l" t="t" r="r" b="b"/>
            <a:pathLst>
              <a:path w="135890" h="135890">
                <a:moveTo>
                  <a:pt x="135284" y="0"/>
                </a:moveTo>
                <a:lnTo>
                  <a:pt x="0" y="0"/>
                </a:lnTo>
                <a:lnTo>
                  <a:pt x="0" y="135296"/>
                </a:lnTo>
                <a:lnTo>
                  <a:pt x="135284" y="135296"/>
                </a:lnTo>
                <a:lnTo>
                  <a:pt x="135284" y="0"/>
                </a:lnTo>
                <a:close/>
              </a:path>
            </a:pathLst>
          </a:custGeom>
          <a:solidFill>
            <a:srgbClr val="25B3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454121" y="19444642"/>
            <a:ext cx="135890" cy="135890"/>
          </a:xfrm>
          <a:custGeom>
            <a:avLst/>
            <a:gdLst/>
            <a:ahLst/>
            <a:cxnLst/>
            <a:rect l="l" t="t" r="r" b="b"/>
            <a:pathLst>
              <a:path w="135890" h="135890">
                <a:moveTo>
                  <a:pt x="135272" y="0"/>
                </a:moveTo>
                <a:lnTo>
                  <a:pt x="0" y="0"/>
                </a:lnTo>
                <a:lnTo>
                  <a:pt x="0" y="135296"/>
                </a:lnTo>
                <a:lnTo>
                  <a:pt x="135272" y="135296"/>
                </a:lnTo>
                <a:lnTo>
                  <a:pt x="135272" y="0"/>
                </a:lnTo>
                <a:close/>
              </a:path>
            </a:pathLst>
          </a:custGeom>
          <a:solidFill>
            <a:srgbClr val="25B3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777783" y="18903601"/>
            <a:ext cx="135890" cy="135255"/>
          </a:xfrm>
          <a:custGeom>
            <a:avLst/>
            <a:gdLst/>
            <a:ahLst/>
            <a:cxnLst/>
            <a:rect l="l" t="t" r="r" b="b"/>
            <a:pathLst>
              <a:path w="135890" h="135255">
                <a:moveTo>
                  <a:pt x="135266" y="0"/>
                </a:moveTo>
                <a:lnTo>
                  <a:pt x="0" y="0"/>
                </a:lnTo>
                <a:lnTo>
                  <a:pt x="0" y="135248"/>
                </a:lnTo>
                <a:lnTo>
                  <a:pt x="135266" y="135248"/>
                </a:lnTo>
                <a:lnTo>
                  <a:pt x="135266" y="0"/>
                </a:lnTo>
                <a:close/>
              </a:path>
            </a:pathLst>
          </a:custGeom>
          <a:solidFill>
            <a:srgbClr val="25B3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507250" y="19174127"/>
            <a:ext cx="271145" cy="135255"/>
          </a:xfrm>
          <a:custGeom>
            <a:avLst/>
            <a:gdLst/>
            <a:ahLst/>
            <a:cxnLst/>
            <a:rect l="l" t="t" r="r" b="b"/>
            <a:pathLst>
              <a:path w="271145" h="135255">
                <a:moveTo>
                  <a:pt x="270532" y="0"/>
                </a:moveTo>
                <a:lnTo>
                  <a:pt x="0" y="0"/>
                </a:lnTo>
                <a:lnTo>
                  <a:pt x="0" y="135230"/>
                </a:lnTo>
                <a:lnTo>
                  <a:pt x="270532" y="135230"/>
                </a:lnTo>
                <a:lnTo>
                  <a:pt x="270532" y="0"/>
                </a:lnTo>
                <a:close/>
              </a:path>
            </a:pathLst>
          </a:custGeom>
          <a:solidFill>
            <a:srgbClr val="25B3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859957" y="18903601"/>
            <a:ext cx="135255" cy="135255"/>
          </a:xfrm>
          <a:custGeom>
            <a:avLst/>
            <a:gdLst/>
            <a:ahLst/>
            <a:cxnLst/>
            <a:rect l="l" t="t" r="r" b="b"/>
            <a:pathLst>
              <a:path w="135255" h="135255">
                <a:moveTo>
                  <a:pt x="135218" y="0"/>
                </a:moveTo>
                <a:lnTo>
                  <a:pt x="0" y="0"/>
                </a:lnTo>
                <a:lnTo>
                  <a:pt x="0" y="135248"/>
                </a:lnTo>
                <a:lnTo>
                  <a:pt x="135218" y="135248"/>
                </a:lnTo>
                <a:lnTo>
                  <a:pt x="135218" y="0"/>
                </a:lnTo>
                <a:close/>
              </a:path>
            </a:pathLst>
          </a:custGeom>
          <a:solidFill>
            <a:srgbClr val="25B3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859957" y="19444642"/>
            <a:ext cx="135255" cy="135890"/>
          </a:xfrm>
          <a:custGeom>
            <a:avLst/>
            <a:gdLst/>
            <a:ahLst/>
            <a:cxnLst/>
            <a:rect l="l" t="t" r="r" b="b"/>
            <a:pathLst>
              <a:path w="135255" h="135890">
                <a:moveTo>
                  <a:pt x="135218" y="0"/>
                </a:moveTo>
                <a:lnTo>
                  <a:pt x="0" y="0"/>
                </a:lnTo>
                <a:lnTo>
                  <a:pt x="0" y="135296"/>
                </a:lnTo>
                <a:lnTo>
                  <a:pt x="135218" y="135296"/>
                </a:lnTo>
                <a:lnTo>
                  <a:pt x="135218" y="0"/>
                </a:lnTo>
                <a:close/>
              </a:path>
            </a:pathLst>
          </a:custGeom>
          <a:solidFill>
            <a:srgbClr val="25B3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130436" y="18903601"/>
            <a:ext cx="135890" cy="135255"/>
          </a:xfrm>
          <a:custGeom>
            <a:avLst/>
            <a:gdLst/>
            <a:ahLst/>
            <a:cxnLst/>
            <a:rect l="l" t="t" r="r" b="b"/>
            <a:pathLst>
              <a:path w="135889" h="135255">
                <a:moveTo>
                  <a:pt x="135296" y="0"/>
                </a:moveTo>
                <a:lnTo>
                  <a:pt x="0" y="0"/>
                </a:lnTo>
                <a:lnTo>
                  <a:pt x="0" y="135248"/>
                </a:lnTo>
                <a:lnTo>
                  <a:pt x="135296" y="135248"/>
                </a:lnTo>
                <a:lnTo>
                  <a:pt x="135296" y="0"/>
                </a:lnTo>
                <a:close/>
              </a:path>
            </a:pathLst>
          </a:custGeom>
          <a:solidFill>
            <a:srgbClr val="25B3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859957" y="19174127"/>
            <a:ext cx="270510" cy="135255"/>
          </a:xfrm>
          <a:custGeom>
            <a:avLst/>
            <a:gdLst/>
            <a:ahLst/>
            <a:cxnLst/>
            <a:rect l="l" t="t" r="r" b="b"/>
            <a:pathLst>
              <a:path w="270510" h="135255">
                <a:moveTo>
                  <a:pt x="270479" y="0"/>
                </a:moveTo>
                <a:lnTo>
                  <a:pt x="0" y="0"/>
                </a:lnTo>
                <a:lnTo>
                  <a:pt x="0" y="135230"/>
                </a:lnTo>
                <a:lnTo>
                  <a:pt x="270479" y="135230"/>
                </a:lnTo>
                <a:lnTo>
                  <a:pt x="270479" y="0"/>
                </a:lnTo>
                <a:close/>
              </a:path>
            </a:pathLst>
          </a:custGeom>
          <a:solidFill>
            <a:srgbClr val="25B3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536253" y="18903601"/>
            <a:ext cx="135255" cy="135255"/>
          </a:xfrm>
          <a:custGeom>
            <a:avLst/>
            <a:gdLst/>
            <a:ahLst/>
            <a:cxnLst/>
            <a:rect l="l" t="t" r="r" b="b"/>
            <a:pathLst>
              <a:path w="135255" h="135255">
                <a:moveTo>
                  <a:pt x="135260" y="0"/>
                </a:moveTo>
                <a:lnTo>
                  <a:pt x="0" y="0"/>
                </a:lnTo>
                <a:lnTo>
                  <a:pt x="0" y="135248"/>
                </a:lnTo>
                <a:lnTo>
                  <a:pt x="135260" y="135248"/>
                </a:lnTo>
                <a:lnTo>
                  <a:pt x="135260" y="0"/>
                </a:lnTo>
                <a:close/>
              </a:path>
            </a:pathLst>
          </a:custGeom>
          <a:solidFill>
            <a:srgbClr val="25B3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2536253" y="19444642"/>
            <a:ext cx="135255" cy="135890"/>
          </a:xfrm>
          <a:custGeom>
            <a:avLst/>
            <a:gdLst/>
            <a:ahLst/>
            <a:cxnLst/>
            <a:rect l="l" t="t" r="r" b="b"/>
            <a:pathLst>
              <a:path w="135255" h="135890">
                <a:moveTo>
                  <a:pt x="135260" y="0"/>
                </a:moveTo>
                <a:lnTo>
                  <a:pt x="0" y="0"/>
                </a:lnTo>
                <a:lnTo>
                  <a:pt x="0" y="135296"/>
                </a:lnTo>
                <a:lnTo>
                  <a:pt x="135260" y="135296"/>
                </a:lnTo>
                <a:lnTo>
                  <a:pt x="135260" y="0"/>
                </a:lnTo>
                <a:close/>
              </a:path>
            </a:pathLst>
          </a:custGeom>
          <a:solidFill>
            <a:srgbClr val="25B3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2806798" y="18903601"/>
            <a:ext cx="135890" cy="135255"/>
          </a:xfrm>
          <a:custGeom>
            <a:avLst/>
            <a:gdLst/>
            <a:ahLst/>
            <a:cxnLst/>
            <a:rect l="l" t="t" r="r" b="b"/>
            <a:pathLst>
              <a:path w="135889" h="135255">
                <a:moveTo>
                  <a:pt x="135266" y="0"/>
                </a:moveTo>
                <a:lnTo>
                  <a:pt x="0" y="0"/>
                </a:lnTo>
                <a:lnTo>
                  <a:pt x="0" y="135248"/>
                </a:lnTo>
                <a:lnTo>
                  <a:pt x="135266" y="135248"/>
                </a:lnTo>
                <a:lnTo>
                  <a:pt x="135266" y="0"/>
                </a:lnTo>
                <a:close/>
              </a:path>
            </a:pathLst>
          </a:custGeom>
          <a:solidFill>
            <a:srgbClr val="25B3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536253" y="19174127"/>
            <a:ext cx="271145" cy="135255"/>
          </a:xfrm>
          <a:custGeom>
            <a:avLst/>
            <a:gdLst/>
            <a:ahLst/>
            <a:cxnLst/>
            <a:rect l="l" t="t" r="r" b="b"/>
            <a:pathLst>
              <a:path w="271144" h="135255">
                <a:moveTo>
                  <a:pt x="270544" y="0"/>
                </a:moveTo>
                <a:lnTo>
                  <a:pt x="0" y="0"/>
                </a:lnTo>
                <a:lnTo>
                  <a:pt x="0" y="135230"/>
                </a:lnTo>
                <a:lnTo>
                  <a:pt x="270544" y="135230"/>
                </a:lnTo>
                <a:lnTo>
                  <a:pt x="270544" y="0"/>
                </a:lnTo>
                <a:close/>
              </a:path>
            </a:pathLst>
          </a:custGeom>
          <a:solidFill>
            <a:srgbClr val="25B3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10161887" y="0"/>
            <a:ext cx="4058101" cy="277953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ts val="1055"/>
              </a:lnSpc>
              <a:spcBef>
                <a:spcPts val="125"/>
              </a:spcBef>
            </a:pPr>
            <a:r>
              <a:rPr dirty="0" spc="10"/>
              <a:t>Institut</a:t>
            </a:r>
          </a:p>
          <a:p>
            <a:pPr marL="13970">
              <a:lnSpc>
                <a:spcPts val="1055"/>
              </a:lnSpc>
            </a:pPr>
            <a:r>
              <a:rPr dirty="0" spc="20"/>
              <a:t>Namen </a:t>
            </a:r>
            <a:r>
              <a:rPr dirty="0" spc="15"/>
              <a:t>der</a:t>
            </a:r>
            <a:r>
              <a:rPr dirty="0" spc="-65"/>
              <a:t> </a:t>
            </a:r>
            <a:r>
              <a:rPr dirty="0" spc="15"/>
              <a:t>Mitarbeiter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055594"/>
            <a:ext cx="14220190" cy="13408660"/>
          </a:xfrm>
          <a:custGeom>
            <a:avLst/>
            <a:gdLst/>
            <a:ahLst/>
            <a:cxnLst/>
            <a:rect l="l" t="t" r="r" b="b"/>
            <a:pathLst>
              <a:path w="14220190" h="13408660">
                <a:moveTo>
                  <a:pt x="0" y="13408385"/>
                </a:moveTo>
                <a:lnTo>
                  <a:pt x="14219990" y="13408385"/>
                </a:lnTo>
                <a:lnTo>
                  <a:pt x="14219990" y="0"/>
                </a:lnTo>
                <a:lnTo>
                  <a:pt x="0" y="0"/>
                </a:lnTo>
                <a:lnTo>
                  <a:pt x="0" y="13408385"/>
                </a:lnTo>
                <a:close/>
              </a:path>
            </a:pathLst>
          </a:custGeom>
          <a:solidFill>
            <a:srgbClr val="0072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94553" y="2704931"/>
            <a:ext cx="11460480" cy="1864360"/>
          </a:xfrm>
          <a:prstGeom prst="rect"/>
        </p:spPr>
        <p:txBody>
          <a:bodyPr wrap="square" lIns="0" tIns="108585" rIns="0" bIns="0" rtlCol="0" vert="horz">
            <a:spAutoFit/>
          </a:bodyPr>
          <a:lstStyle/>
          <a:p>
            <a:pPr marL="12700" marR="5080">
              <a:lnSpc>
                <a:spcPts val="6920"/>
              </a:lnSpc>
              <a:spcBef>
                <a:spcPts val="855"/>
              </a:spcBef>
            </a:pPr>
            <a:r>
              <a:rPr dirty="0" spc="-5"/>
              <a:t>Hier den </a:t>
            </a:r>
            <a:r>
              <a:rPr dirty="0" spc="-10"/>
              <a:t>(manchmal </a:t>
            </a:r>
            <a:r>
              <a:rPr dirty="0" spc="-5"/>
              <a:t>langen)</a:t>
            </a:r>
            <a:r>
              <a:rPr dirty="0" spc="-100"/>
              <a:t> </a:t>
            </a:r>
            <a:r>
              <a:rPr dirty="0" spc="-30"/>
              <a:t>Titel  </a:t>
            </a:r>
            <a:r>
              <a:rPr dirty="0" spc="-5"/>
              <a:t>des Projekts</a:t>
            </a:r>
            <a:r>
              <a:rPr dirty="0" spc="-10"/>
              <a:t> eintragen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36824" y="2118867"/>
            <a:ext cx="4613275" cy="3695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250" b="1">
                <a:solidFill>
                  <a:srgbClr val="0072BC"/>
                </a:solidFill>
                <a:latin typeface="HHU Celeste Sans"/>
                <a:cs typeface="HHU Celeste Sans"/>
              </a:rPr>
              <a:t>Projektleitung: Namen hier</a:t>
            </a:r>
            <a:r>
              <a:rPr dirty="0" sz="2250" spc="-45" b="1">
                <a:solidFill>
                  <a:srgbClr val="0072BC"/>
                </a:solidFill>
                <a:latin typeface="HHU Celeste Sans"/>
                <a:cs typeface="HHU Celeste Sans"/>
              </a:rPr>
              <a:t> </a:t>
            </a:r>
            <a:r>
              <a:rPr dirty="0" sz="2250" b="1">
                <a:solidFill>
                  <a:srgbClr val="0072BC"/>
                </a:solidFill>
                <a:latin typeface="HHU Celeste Sans"/>
                <a:cs typeface="HHU Celeste Sans"/>
              </a:rPr>
              <a:t>eintragen</a:t>
            </a:r>
            <a:endParaRPr sz="2250">
              <a:latin typeface="HHU Celeste Sans"/>
              <a:cs typeface="HHU Celeste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94553" y="5499518"/>
            <a:ext cx="4281170" cy="246761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30" b="1">
                <a:solidFill>
                  <a:srgbClr val="FFFFFF"/>
                </a:solidFill>
                <a:latin typeface="HHU Celeste Sans"/>
                <a:cs typeface="HHU Celeste Sans"/>
              </a:rPr>
              <a:t>Volupide </a:t>
            </a:r>
            <a:r>
              <a:rPr dirty="0" sz="1600" spc="-20" b="1">
                <a:solidFill>
                  <a:srgbClr val="FFFFFF"/>
                </a:solidFill>
                <a:latin typeface="HHU Celeste Sans"/>
                <a:cs typeface="HHU Celeste Sans"/>
              </a:rPr>
              <a:t>consequid maio Apit </a:t>
            </a:r>
            <a:r>
              <a:rPr dirty="0" sz="1600" spc="-5" b="1">
                <a:solidFill>
                  <a:srgbClr val="FFFFFF"/>
                </a:solidFill>
                <a:latin typeface="HHU Celeste Sans"/>
                <a:cs typeface="HHU Celeste Sans"/>
              </a:rPr>
              <a:t>rem</a:t>
            </a:r>
            <a:r>
              <a:rPr dirty="0" sz="1600" spc="250" b="1">
                <a:solidFill>
                  <a:srgbClr val="FFFFFF"/>
                </a:solidFill>
                <a:latin typeface="HHU Celeste Sans"/>
                <a:cs typeface="HHU Celeste Sans"/>
              </a:rPr>
              <a:t> </a:t>
            </a:r>
            <a:r>
              <a:rPr dirty="0" sz="1600" spc="-20" b="1">
                <a:solidFill>
                  <a:srgbClr val="FFFFFF"/>
                </a:solidFill>
                <a:latin typeface="HHU Celeste Sans"/>
                <a:cs typeface="HHU Celeste Sans"/>
              </a:rPr>
              <a:t>elitinet</a:t>
            </a:r>
            <a:endParaRPr sz="1600">
              <a:latin typeface="HHU Celeste Sans"/>
              <a:cs typeface="HHU Celeste Sans"/>
            </a:endParaRPr>
          </a:p>
          <a:p>
            <a:pPr marL="12700" marR="137160">
              <a:lnSpc>
                <a:spcPts val="1730"/>
              </a:lnSpc>
              <a:spcBef>
                <a:spcPts val="1760"/>
              </a:spcBef>
            </a:pP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Apit </a:t>
            </a:r>
            <a:r>
              <a:rPr dirty="0" sz="1600" spc="-5">
                <a:solidFill>
                  <a:srgbClr val="FFFFFF"/>
                </a:solidFill>
                <a:latin typeface="HHU Celeste Sans"/>
                <a:cs typeface="HHU Celeste Sans"/>
              </a:rPr>
              <a:t>rem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elitionet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dolorum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erchillor repudandusam 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enet dolesti que volores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seribus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solori </a:t>
            </a:r>
            <a:r>
              <a:rPr dirty="0" sz="1600" spc="-30">
                <a:solidFill>
                  <a:srgbClr val="FFFFFF"/>
                </a:solidFill>
                <a:latin typeface="HHU Celeste Sans"/>
                <a:cs typeface="HHU Celeste Sans"/>
              </a:rPr>
              <a:t>alis millam 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qui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apeleceate parum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hit, </a:t>
            </a:r>
            <a:r>
              <a:rPr dirty="0" sz="1600" spc="-35">
                <a:solidFill>
                  <a:srgbClr val="FFFFFF"/>
                </a:solidFill>
                <a:latin typeface="HHU Celeste Sans"/>
                <a:cs typeface="HHU Celeste Sans"/>
              </a:rPr>
              <a:t>offic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tem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quibust </a:t>
            </a:r>
            <a:r>
              <a:rPr dirty="0" sz="1600">
                <a:solidFill>
                  <a:srgbClr val="FFFFFF"/>
                </a:solidFill>
                <a:latin typeface="HHU Celeste Sans"/>
                <a:cs typeface="HHU Celeste Sans"/>
              </a:rPr>
              <a:t>orer- 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untur sin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comni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dolor </a:t>
            </a:r>
            <a:r>
              <a:rPr dirty="0" sz="1600" spc="-30">
                <a:solidFill>
                  <a:srgbClr val="FFFFFF"/>
                </a:solidFill>
                <a:latin typeface="HHU Celeste Sans"/>
                <a:cs typeface="HHU Celeste Sans"/>
              </a:rPr>
              <a:t>sitium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ni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denditi </a:t>
            </a:r>
            <a:r>
              <a:rPr dirty="0" sz="1600" spc="-10">
                <a:solidFill>
                  <a:srgbClr val="FFFFFF"/>
                </a:solidFill>
                <a:latin typeface="HHU Celeste Sans"/>
                <a:cs typeface="HHU Celeste Sans"/>
              </a:rPr>
              <a:t>reperferunt  </a:t>
            </a:r>
            <a:r>
              <a:rPr dirty="0" sz="1600" spc="-35">
                <a:solidFill>
                  <a:srgbClr val="FFFFFF"/>
                </a:solidFill>
                <a:latin typeface="HHU Celeste Sans"/>
                <a:cs typeface="HHU Celeste Sans"/>
              </a:rPr>
              <a:t>alictur, invenimi,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autem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fugitio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repuda</a:t>
            </a:r>
            <a:r>
              <a:rPr dirty="0" sz="1600" spc="275">
                <a:solidFill>
                  <a:srgbClr val="FFFFFF"/>
                </a:solidFill>
                <a:latin typeface="HHU Celeste Sans"/>
                <a:cs typeface="HHU Celeste Sans"/>
              </a:rPr>
              <a:t>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diciatus.</a:t>
            </a:r>
            <a:endParaRPr sz="1600">
              <a:latin typeface="HHU Celeste Sans"/>
              <a:cs typeface="HHU Celeste Sans"/>
            </a:endParaRPr>
          </a:p>
          <a:p>
            <a:pPr marL="12700" marR="5080">
              <a:lnSpc>
                <a:spcPts val="1730"/>
              </a:lnSpc>
              <a:spcBef>
                <a:spcPts val="5"/>
              </a:spcBef>
            </a:pPr>
            <a:r>
              <a:rPr dirty="0" sz="1600" spc="-60">
                <a:solidFill>
                  <a:srgbClr val="FFFFFF"/>
                </a:solidFill>
                <a:latin typeface="HHU Celeste Sans"/>
                <a:cs typeface="HHU Celeste Sans"/>
              </a:rPr>
              <a:t>Tur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sumquate mossint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dolorum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enis velit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ommodi- 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tiur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moluptatque ratio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doloreri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dioribea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que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pelia </a:t>
            </a:r>
            <a:r>
              <a:rPr dirty="0" sz="1600" spc="5">
                <a:solidFill>
                  <a:srgbClr val="FFFFFF"/>
                </a:solidFill>
                <a:latin typeface="HHU Celeste Sans"/>
                <a:cs typeface="HHU Celeste Sans"/>
              </a:rPr>
              <a:t>co- 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nemque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deribus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voluptatio. </a:t>
            </a:r>
            <a:r>
              <a:rPr dirty="0" sz="1600" spc="-30">
                <a:solidFill>
                  <a:srgbClr val="FFFFFF"/>
                </a:solidFill>
                <a:latin typeface="HHU Celeste Sans"/>
                <a:cs typeface="HHU Celeste Sans"/>
              </a:rPr>
              <a:t>Et </a:t>
            </a:r>
            <a:r>
              <a:rPr dirty="0" sz="1600" spc="-10">
                <a:solidFill>
                  <a:srgbClr val="FFFFFF"/>
                </a:solidFill>
                <a:latin typeface="HHU Celeste Sans"/>
                <a:cs typeface="HHU Celeste Sans"/>
              </a:rPr>
              <a:t>et,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suntiore sinvente- 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tus.</a:t>
            </a:r>
            <a:endParaRPr sz="1600">
              <a:latin typeface="HHU Celeste Sans"/>
              <a:cs typeface="HHU Celeste San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07250" y="8132931"/>
            <a:ext cx="4255770" cy="2637790"/>
          </a:xfrm>
          <a:prstGeom prst="rect">
            <a:avLst/>
          </a:prstGeom>
          <a:solidFill>
            <a:srgbClr val="BCBEC0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3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900">
              <a:latin typeface="Times New Roman"/>
              <a:cs typeface="Times New Roman"/>
            </a:endParaRPr>
          </a:p>
          <a:p>
            <a:pPr marL="1351280" marR="925830" indent="-417830">
              <a:lnSpc>
                <a:spcPct val="100600"/>
              </a:lnSpc>
            </a:pPr>
            <a:r>
              <a:rPr dirty="0" sz="2800" spc="5">
                <a:latin typeface="Arial"/>
                <a:cs typeface="Arial"/>
              </a:rPr>
              <a:t>Platzhalter</a:t>
            </a:r>
            <a:r>
              <a:rPr dirty="0" sz="2800" spc="-55">
                <a:latin typeface="Arial"/>
                <a:cs typeface="Arial"/>
              </a:rPr>
              <a:t> </a:t>
            </a:r>
            <a:r>
              <a:rPr dirty="0" sz="2800" spc="5">
                <a:latin typeface="Arial"/>
                <a:cs typeface="Arial"/>
              </a:rPr>
              <a:t>Bild  (1</a:t>
            </a:r>
            <a:r>
              <a:rPr dirty="0" sz="2800" spc="-10">
                <a:latin typeface="Arial"/>
                <a:cs typeface="Arial"/>
              </a:rPr>
              <a:t> </a:t>
            </a:r>
            <a:r>
              <a:rPr dirty="0" sz="2800" spc="5">
                <a:latin typeface="Arial"/>
                <a:cs typeface="Arial"/>
              </a:rPr>
              <a:t>Spalte)</a:t>
            </a:r>
            <a:endParaRPr sz="2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94553" y="10994759"/>
            <a:ext cx="4279265" cy="3126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30" b="1">
                <a:solidFill>
                  <a:srgbClr val="FFFFFF"/>
                </a:solidFill>
                <a:latin typeface="HHU Celeste Sans"/>
                <a:cs typeface="HHU Celeste Sans"/>
              </a:rPr>
              <a:t>Volupide </a:t>
            </a:r>
            <a:r>
              <a:rPr dirty="0" sz="1600" spc="-20" b="1">
                <a:solidFill>
                  <a:srgbClr val="FFFFFF"/>
                </a:solidFill>
                <a:latin typeface="HHU Celeste Sans"/>
                <a:cs typeface="HHU Celeste Sans"/>
              </a:rPr>
              <a:t>consequid maio Apit </a:t>
            </a:r>
            <a:r>
              <a:rPr dirty="0" sz="1600" spc="-5" b="1">
                <a:solidFill>
                  <a:srgbClr val="FFFFFF"/>
                </a:solidFill>
                <a:latin typeface="HHU Celeste Sans"/>
                <a:cs typeface="HHU Celeste Sans"/>
              </a:rPr>
              <a:t>rem</a:t>
            </a:r>
            <a:r>
              <a:rPr dirty="0" sz="1600" spc="250" b="1">
                <a:solidFill>
                  <a:srgbClr val="FFFFFF"/>
                </a:solidFill>
                <a:latin typeface="HHU Celeste Sans"/>
                <a:cs typeface="HHU Celeste Sans"/>
              </a:rPr>
              <a:t> </a:t>
            </a:r>
            <a:r>
              <a:rPr dirty="0" sz="1600" spc="-20" b="1">
                <a:solidFill>
                  <a:srgbClr val="FFFFFF"/>
                </a:solidFill>
                <a:latin typeface="HHU Celeste Sans"/>
                <a:cs typeface="HHU Celeste Sans"/>
              </a:rPr>
              <a:t>elitinet</a:t>
            </a:r>
            <a:endParaRPr sz="1600">
              <a:latin typeface="HHU Celeste Sans"/>
              <a:cs typeface="HHU Celeste Sans"/>
            </a:endParaRPr>
          </a:p>
          <a:p>
            <a:pPr marL="12700" marR="85090">
              <a:lnSpc>
                <a:spcPts val="1730"/>
              </a:lnSpc>
              <a:spcBef>
                <a:spcPts val="1760"/>
              </a:spcBef>
            </a:pP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Equi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te vere nonem.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Ipsuntur </a:t>
            </a:r>
            <a:r>
              <a:rPr dirty="0" sz="1600" spc="-10">
                <a:solidFill>
                  <a:srgbClr val="FFFFFF"/>
                </a:solidFill>
                <a:latin typeface="HHU Celeste Sans"/>
                <a:cs typeface="HHU Celeste Sans"/>
              </a:rPr>
              <a:t>mod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moloriatem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aut 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dundebist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auda vent </a:t>
            </a:r>
            <a:r>
              <a:rPr dirty="0" sz="1600" spc="-10">
                <a:solidFill>
                  <a:srgbClr val="FFFFFF"/>
                </a:solidFill>
                <a:latin typeface="HHU Celeste Sans"/>
                <a:cs typeface="HHU Celeste Sans"/>
              </a:rPr>
              <a:t>et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ist, </a:t>
            </a:r>
            <a:r>
              <a:rPr dirty="0" sz="1600" spc="-30">
                <a:solidFill>
                  <a:srgbClr val="FFFFFF"/>
                </a:solidFill>
                <a:latin typeface="HHU Celeste Sans"/>
                <a:cs typeface="HHU Celeste Sans"/>
              </a:rPr>
              <a:t>sitiatem </a:t>
            </a:r>
            <a:r>
              <a:rPr dirty="0" sz="1600" spc="-10">
                <a:solidFill>
                  <a:srgbClr val="FFFFFF"/>
                </a:solidFill>
                <a:latin typeface="HHU Celeste Sans"/>
                <a:cs typeface="HHU Celeste Sans"/>
              </a:rPr>
              <a:t>eos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doles </a:t>
            </a:r>
            <a:r>
              <a:rPr dirty="0" sz="1600" spc="-10">
                <a:solidFill>
                  <a:srgbClr val="FFFFFF"/>
                </a:solidFill>
                <a:latin typeface="HHU Celeste Sans"/>
                <a:cs typeface="HHU Celeste Sans"/>
              </a:rPr>
              <a:t>volup-  ta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tiusam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renis </a:t>
            </a:r>
            <a:r>
              <a:rPr dirty="0" sz="1600" spc="-5">
                <a:solidFill>
                  <a:srgbClr val="FFFFFF"/>
                </a:solidFill>
                <a:latin typeface="HHU Celeste Sans"/>
                <a:cs typeface="HHU Celeste Sans"/>
              </a:rPr>
              <a:t>pe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doluptas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nos </a:t>
            </a:r>
            <a:r>
              <a:rPr dirty="0" sz="1600" spc="-10">
                <a:solidFill>
                  <a:srgbClr val="FFFFFF"/>
                </a:solidFill>
                <a:latin typeface="HHU Celeste Sans"/>
                <a:cs typeface="HHU Celeste Sans"/>
              </a:rPr>
              <a:t>eos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sequatq uosam,  omniet </a:t>
            </a:r>
            <a:r>
              <a:rPr dirty="0" sz="1600" spc="-30">
                <a:solidFill>
                  <a:srgbClr val="FFFFFF"/>
                </a:solidFill>
                <a:latin typeface="HHU Celeste Sans"/>
                <a:cs typeface="HHU Celeste Sans"/>
              </a:rPr>
              <a:t>quisi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dias </a:t>
            </a:r>
            <a:r>
              <a:rPr dirty="0" sz="1600" spc="-10">
                <a:solidFill>
                  <a:srgbClr val="FFFFFF"/>
                </a:solidFill>
                <a:latin typeface="HHU Celeste Sans"/>
                <a:cs typeface="HHU Celeste Sans"/>
              </a:rPr>
              <a:t>es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repratur?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Qui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cuptae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cor seque  </a:t>
            </a:r>
            <a:r>
              <a:rPr dirty="0" sz="1600" spc="-10">
                <a:solidFill>
                  <a:srgbClr val="FFFFFF"/>
                </a:solidFill>
                <a:latin typeface="HHU Celeste Sans"/>
                <a:cs typeface="HHU Celeste Sans"/>
              </a:rPr>
              <a:t>pos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dollesequo </a:t>
            </a:r>
            <a:r>
              <a:rPr dirty="0" sz="1600" spc="-30">
                <a:solidFill>
                  <a:srgbClr val="FFFFFF"/>
                </a:solidFill>
                <a:latin typeface="HHU Celeste Sans"/>
                <a:cs typeface="HHU Celeste Sans"/>
              </a:rPr>
              <a:t>venitis </a:t>
            </a:r>
            <a:r>
              <a:rPr dirty="0" sz="1600" spc="-5">
                <a:solidFill>
                  <a:srgbClr val="FFFFFF"/>
                </a:solidFill>
                <a:latin typeface="HHU Celeste Sans"/>
                <a:cs typeface="HHU Celeste Sans"/>
              </a:rPr>
              <a:t>reped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que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natem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earuptam 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la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quo odi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blautatuscid evelitatibus </a:t>
            </a:r>
            <a:r>
              <a:rPr dirty="0" sz="1600" spc="-10">
                <a:solidFill>
                  <a:srgbClr val="FFFFFF"/>
                </a:solidFill>
                <a:latin typeface="HHU Celeste Sans"/>
                <a:cs typeface="HHU Celeste Sans"/>
              </a:rPr>
              <a:t>am fuga.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In </a:t>
            </a:r>
            <a:r>
              <a:rPr dirty="0" sz="1600" spc="-5">
                <a:solidFill>
                  <a:srgbClr val="FFFFFF"/>
                </a:solidFill>
                <a:latin typeface="HHU Celeste Sans"/>
                <a:cs typeface="HHU Celeste Sans"/>
              </a:rPr>
              <a:t>re, 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volupta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quiaes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explace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perchic </a:t>
            </a:r>
            <a:r>
              <a:rPr dirty="0" sz="1600" spc="-10">
                <a:solidFill>
                  <a:srgbClr val="FFFFFF"/>
                </a:solidFill>
                <a:latin typeface="HHU Celeste Sans"/>
                <a:cs typeface="HHU Celeste Sans"/>
              </a:rPr>
              <a:t>aborerferum </a:t>
            </a:r>
            <a:r>
              <a:rPr dirty="0" sz="1600" spc="-35">
                <a:solidFill>
                  <a:srgbClr val="FFFFFF"/>
                </a:solidFill>
                <a:latin typeface="HHU Celeste Sans"/>
                <a:cs typeface="HHU Celeste Sans"/>
              </a:rPr>
              <a:t>nimi, 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occus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sum quaspit, </a:t>
            </a:r>
            <a:r>
              <a:rPr dirty="0" sz="1600" spc="-30">
                <a:solidFill>
                  <a:srgbClr val="FFFFFF"/>
                </a:solidFill>
                <a:latin typeface="HHU Celeste Sans"/>
                <a:cs typeface="HHU Celeste Sans"/>
              </a:rPr>
              <a:t>apidissit </a:t>
            </a:r>
            <a:r>
              <a:rPr dirty="0" sz="1600" spc="-10">
                <a:solidFill>
                  <a:srgbClr val="FFFFFF"/>
                </a:solidFill>
                <a:latin typeface="HHU Celeste Sans"/>
                <a:cs typeface="HHU Celeste Sans"/>
              </a:rPr>
              <a:t>es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volupta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quatur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si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HHU Celeste Sans"/>
                <a:cs typeface="HHU Celeste Sans"/>
              </a:rPr>
              <a:t>di-</a:t>
            </a:r>
            <a:endParaRPr sz="1600">
              <a:latin typeface="HHU Celeste Sans"/>
              <a:cs typeface="HHU Celeste Sans"/>
            </a:endParaRPr>
          </a:p>
          <a:p>
            <a:pPr marL="12700" marR="5080">
              <a:lnSpc>
                <a:spcPts val="1730"/>
              </a:lnSpc>
              <a:spcBef>
                <a:spcPts val="5"/>
              </a:spcBef>
            </a:pP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ossum </a:t>
            </a:r>
            <a:r>
              <a:rPr dirty="0" sz="1600" spc="-30">
                <a:solidFill>
                  <a:srgbClr val="FFFFFF"/>
                </a:solidFill>
                <a:latin typeface="HHU Celeste Sans"/>
                <a:cs typeface="HHU Celeste Sans"/>
              </a:rPr>
              <a:t>inis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remostium fugita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vero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dicitio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enda </a:t>
            </a:r>
            <a:r>
              <a:rPr dirty="0" sz="1600" spc="-10">
                <a:solidFill>
                  <a:srgbClr val="FFFFFF"/>
                </a:solidFill>
                <a:latin typeface="HHU Celeste Sans"/>
                <a:cs typeface="HHU Celeste Sans"/>
              </a:rPr>
              <a:t>cones- 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sum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verum </a:t>
            </a:r>
            <a:r>
              <a:rPr dirty="0" sz="1600" spc="-10">
                <a:solidFill>
                  <a:srgbClr val="FFFFFF"/>
                </a:solidFill>
                <a:latin typeface="HHU Celeste Sans"/>
                <a:cs typeface="HHU Celeste Sans"/>
              </a:rPr>
              <a:t>est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voluptatus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vent </a:t>
            </a:r>
            <a:r>
              <a:rPr dirty="0" sz="1600">
                <a:solidFill>
                  <a:srgbClr val="FFFFFF"/>
                </a:solidFill>
                <a:latin typeface="HHU Celeste Sans"/>
                <a:cs typeface="HHU Celeste Sans"/>
              </a:rPr>
              <a:t>as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expelendis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resto  ma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sundel </a:t>
            </a:r>
            <a:r>
              <a:rPr dirty="0" sz="1600" spc="-30">
                <a:solidFill>
                  <a:srgbClr val="FFFFFF"/>
                </a:solidFill>
                <a:latin typeface="HHU Celeste Sans"/>
                <a:cs typeface="HHU Celeste Sans"/>
              </a:rPr>
              <a:t>inctur?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Quis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susam eumquam,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ipitaquae 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nonsed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ulparum </a:t>
            </a:r>
            <a:r>
              <a:rPr dirty="0" sz="1600">
                <a:solidFill>
                  <a:srgbClr val="FFFFFF"/>
                </a:solidFill>
                <a:latin typeface="HHU Celeste Sans"/>
                <a:cs typeface="HHU Celeste Sans"/>
              </a:rPr>
              <a:t>re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porernat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omniet vit</a:t>
            </a:r>
            <a:r>
              <a:rPr dirty="0" sz="1600" spc="245">
                <a:solidFill>
                  <a:srgbClr val="FFFFFF"/>
                </a:solidFill>
                <a:latin typeface="HHU Celeste Sans"/>
                <a:cs typeface="HHU Celeste Sans"/>
              </a:rPr>
              <a:t>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quat.</a:t>
            </a:r>
            <a:endParaRPr sz="1600">
              <a:latin typeface="HHU Celeste Sans"/>
              <a:cs typeface="HHU Celeste San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07250" y="14507407"/>
            <a:ext cx="13206094" cy="3736975"/>
          </a:xfrm>
          <a:prstGeom prst="rect">
            <a:avLst/>
          </a:prstGeom>
          <a:solidFill>
            <a:srgbClr val="BCBEC0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3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550">
              <a:latin typeface="Times New Roman"/>
              <a:cs typeface="Times New Roman"/>
            </a:endParaRPr>
          </a:p>
          <a:p>
            <a:pPr algn="ctr" marL="5408930" marR="5401310">
              <a:lnSpc>
                <a:spcPct val="100600"/>
              </a:lnSpc>
              <a:spcBef>
                <a:spcPts val="5"/>
              </a:spcBef>
            </a:pPr>
            <a:r>
              <a:rPr dirty="0" sz="2800" spc="5">
                <a:latin typeface="Arial"/>
                <a:cs typeface="Arial"/>
              </a:rPr>
              <a:t>Platzhalter</a:t>
            </a:r>
            <a:r>
              <a:rPr dirty="0" sz="2800" spc="-55">
                <a:latin typeface="Arial"/>
                <a:cs typeface="Arial"/>
              </a:rPr>
              <a:t> </a:t>
            </a:r>
            <a:r>
              <a:rPr dirty="0" sz="2800" spc="5">
                <a:latin typeface="Arial"/>
                <a:cs typeface="Arial"/>
              </a:rPr>
              <a:t>Bild </a:t>
            </a:r>
            <a:r>
              <a:rPr dirty="0" sz="2800" spc="5">
                <a:latin typeface="Arial"/>
                <a:cs typeface="Arial"/>
              </a:rPr>
              <a:t> </a:t>
            </a:r>
            <a:r>
              <a:rPr dirty="0" sz="2800" spc="5">
                <a:latin typeface="Arial"/>
                <a:cs typeface="Arial"/>
              </a:rPr>
              <a:t>(3</a:t>
            </a:r>
            <a:r>
              <a:rPr dirty="0" sz="2800" spc="-15">
                <a:latin typeface="Arial"/>
                <a:cs typeface="Arial"/>
              </a:rPr>
              <a:t> </a:t>
            </a:r>
            <a:r>
              <a:rPr dirty="0" sz="2800" spc="5">
                <a:latin typeface="Arial"/>
                <a:cs typeface="Arial"/>
              </a:rPr>
              <a:t>Spalten)</a:t>
            </a:r>
            <a:endParaRPr sz="2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969650" y="5499518"/>
            <a:ext cx="4248785" cy="8623300"/>
          </a:xfrm>
          <a:prstGeom prst="rect">
            <a:avLst/>
          </a:prstGeom>
        </p:spPr>
        <p:txBody>
          <a:bodyPr wrap="square" lIns="0" tIns="39370" rIns="0" bIns="0" rtlCol="0" vert="horz">
            <a:spAutoFit/>
          </a:bodyPr>
          <a:lstStyle/>
          <a:p>
            <a:pPr marL="12700" marR="92075">
              <a:lnSpc>
                <a:spcPts val="1730"/>
              </a:lnSpc>
              <a:spcBef>
                <a:spcPts val="310"/>
              </a:spcBef>
            </a:pP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Doluptat </a:t>
            </a:r>
            <a:r>
              <a:rPr dirty="0" sz="1600" spc="-30">
                <a:solidFill>
                  <a:srgbClr val="FFFFFF"/>
                </a:solidFill>
                <a:latin typeface="HHU Celeste Sans"/>
                <a:cs typeface="HHU Celeste Sans"/>
              </a:rPr>
              <a:t>liam ditiatet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exeris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resendunt </a:t>
            </a:r>
            <a:r>
              <a:rPr dirty="0" sz="1600" spc="-30">
                <a:solidFill>
                  <a:srgbClr val="FFFFFF"/>
                </a:solidFill>
                <a:latin typeface="HHU Celeste Sans"/>
                <a:cs typeface="HHU Celeste Sans"/>
              </a:rPr>
              <a:t>quia </a:t>
            </a:r>
            <a:r>
              <a:rPr dirty="0" sz="1600" spc="-10">
                <a:solidFill>
                  <a:srgbClr val="FFFFFF"/>
                </a:solidFill>
                <a:latin typeface="HHU Celeste Sans"/>
                <a:cs typeface="HHU Celeste Sans"/>
              </a:rPr>
              <a:t>api- 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tatque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maiamus </a:t>
            </a:r>
            <a:r>
              <a:rPr dirty="0" sz="1600" spc="-10">
                <a:solidFill>
                  <a:srgbClr val="FFFFFF"/>
                </a:solidFill>
                <a:latin typeface="HHU Celeste Sans"/>
                <a:cs typeface="HHU Celeste Sans"/>
              </a:rPr>
              <a:t>solores ex est, sa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parcilitem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nos 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audi </a:t>
            </a:r>
            <a:r>
              <a:rPr dirty="0" sz="1600" spc="-10">
                <a:solidFill>
                  <a:srgbClr val="FFFFFF"/>
                </a:solidFill>
                <a:latin typeface="HHU Celeste Sans"/>
                <a:cs typeface="HHU Celeste Sans"/>
              </a:rPr>
              <a:t>arci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blaboritis explita </a:t>
            </a:r>
            <a:r>
              <a:rPr dirty="0" sz="1600" spc="-30">
                <a:solidFill>
                  <a:srgbClr val="FFFFFF"/>
                </a:solidFill>
                <a:latin typeface="HHU Celeste Sans"/>
                <a:cs typeface="HHU Celeste Sans"/>
              </a:rPr>
              <a:t>tiisimodit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faciist </a:t>
            </a:r>
            <a:r>
              <a:rPr dirty="0" sz="1600" spc="-10">
                <a:solidFill>
                  <a:srgbClr val="FFFFFF"/>
                </a:solidFill>
                <a:latin typeface="HHU Celeste Sans"/>
                <a:cs typeface="HHU Celeste Sans"/>
              </a:rPr>
              <a:t>eos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ipi- 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entur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simporro </a:t>
            </a:r>
            <a:r>
              <a:rPr dirty="0" sz="1600" spc="-10">
                <a:solidFill>
                  <a:srgbClr val="FFFFFF"/>
                </a:solidFill>
                <a:latin typeface="HHU Celeste Sans"/>
                <a:cs typeface="HHU Celeste Sans"/>
              </a:rPr>
              <a:t>eos </a:t>
            </a:r>
            <a:r>
              <a:rPr dirty="0" sz="1600" spc="-5">
                <a:solidFill>
                  <a:srgbClr val="FFFFFF"/>
                </a:solidFill>
                <a:latin typeface="HHU Celeste Sans"/>
                <a:cs typeface="HHU Celeste Sans"/>
              </a:rPr>
              <a:t>rem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fugit </a:t>
            </a:r>
            <a:r>
              <a:rPr dirty="0" sz="1600" spc="-10">
                <a:solidFill>
                  <a:srgbClr val="FFFFFF"/>
                </a:solidFill>
                <a:latin typeface="HHU Celeste Sans"/>
                <a:cs typeface="HHU Celeste Sans"/>
              </a:rPr>
              <a:t>accaborem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fugiam </a:t>
            </a:r>
            <a:r>
              <a:rPr dirty="0" sz="1600">
                <a:solidFill>
                  <a:srgbClr val="FFFFFF"/>
                </a:solidFill>
                <a:latin typeface="HHU Celeste Sans"/>
                <a:cs typeface="HHU Celeste Sans"/>
              </a:rPr>
              <a:t>as 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demquam vit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aut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facepta sperumquam, to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dunt </a:t>
            </a:r>
            <a:r>
              <a:rPr dirty="0" sz="1600" spc="-10">
                <a:solidFill>
                  <a:srgbClr val="FFFFFF"/>
                </a:solidFill>
                <a:latin typeface="HHU Celeste Sans"/>
                <a:cs typeface="HHU Celeste Sans"/>
              </a:rPr>
              <a:t>ex 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eaqui </a:t>
            </a:r>
            <a:r>
              <a:rPr dirty="0" sz="1600">
                <a:solidFill>
                  <a:srgbClr val="FFFFFF"/>
                </a:solidFill>
                <a:latin typeface="HHU Celeste Sans"/>
                <a:cs typeface="HHU Celeste Sans"/>
              </a:rPr>
              <a:t>re </a:t>
            </a:r>
            <a:r>
              <a:rPr dirty="0" sz="1600" spc="-30">
                <a:solidFill>
                  <a:srgbClr val="FFFFFF"/>
                </a:solidFill>
                <a:latin typeface="HHU Celeste Sans"/>
                <a:cs typeface="HHU Celeste Sans"/>
              </a:rPr>
              <a:t>pligendit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lam,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quaspe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ressum, </a:t>
            </a:r>
            <a:r>
              <a:rPr dirty="0" sz="1600">
                <a:solidFill>
                  <a:srgbClr val="FFFFFF"/>
                </a:solidFill>
                <a:latin typeface="HHU Celeste Sans"/>
                <a:cs typeface="HHU Celeste Sans"/>
              </a:rPr>
              <a:t>as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esequas 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qui </a:t>
            </a:r>
            <a:r>
              <a:rPr dirty="0" sz="1600" spc="-30">
                <a:solidFill>
                  <a:srgbClr val="FFFFFF"/>
                </a:solidFill>
                <a:latin typeface="HHU Celeste Sans"/>
                <a:cs typeface="HHU Celeste Sans"/>
              </a:rPr>
              <a:t>ditis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nntiorae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plibus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elestiorum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sum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coresedios 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si </a:t>
            </a:r>
            <a:r>
              <a:rPr dirty="0" sz="1600" spc="-30">
                <a:solidFill>
                  <a:srgbClr val="FFFFFF"/>
                </a:solidFill>
                <a:latin typeface="HHU Celeste Sans"/>
                <a:cs typeface="HHU Celeste Sans"/>
              </a:rPr>
              <a:t>nitiunt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ad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quam dolut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quid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quo </a:t>
            </a:r>
            <a:r>
              <a:rPr dirty="0" sz="1600" spc="-10">
                <a:solidFill>
                  <a:srgbClr val="FFFFFF"/>
                </a:solidFill>
                <a:latin typeface="HHU Celeste Sans"/>
                <a:cs typeface="HHU Celeste Sans"/>
              </a:rPr>
              <a:t>et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optatem etur  sapedisque vel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iur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sequam, testium</a:t>
            </a:r>
            <a:r>
              <a:rPr dirty="0" sz="1600" spc="229">
                <a:solidFill>
                  <a:srgbClr val="FFFFFF"/>
                </a:solidFill>
                <a:latin typeface="HHU Celeste Sans"/>
                <a:cs typeface="HHU Celeste Sans"/>
              </a:rPr>
              <a:t>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lab</a:t>
            </a:r>
            <a:endParaRPr sz="1600">
              <a:latin typeface="HHU Celeste Sans"/>
              <a:cs typeface="HHU Celeste Sans"/>
            </a:endParaRPr>
          </a:p>
          <a:p>
            <a:pPr marL="12700">
              <a:lnSpc>
                <a:spcPct val="100000"/>
              </a:lnSpc>
              <a:spcBef>
                <a:spcPts val="1525"/>
              </a:spcBef>
            </a:pPr>
            <a:r>
              <a:rPr dirty="0" sz="1600" spc="-30" b="1">
                <a:solidFill>
                  <a:srgbClr val="FFFFFF"/>
                </a:solidFill>
                <a:latin typeface="HHU Celeste Sans"/>
                <a:cs typeface="HHU Celeste Sans"/>
              </a:rPr>
              <a:t>Volupide </a:t>
            </a:r>
            <a:r>
              <a:rPr dirty="0" sz="1600" spc="-20" b="1">
                <a:solidFill>
                  <a:srgbClr val="FFFFFF"/>
                </a:solidFill>
                <a:latin typeface="HHU Celeste Sans"/>
                <a:cs typeface="HHU Celeste Sans"/>
              </a:rPr>
              <a:t>consequid maio Apit </a:t>
            </a:r>
            <a:r>
              <a:rPr dirty="0" sz="1600" spc="-5" b="1">
                <a:solidFill>
                  <a:srgbClr val="FFFFFF"/>
                </a:solidFill>
                <a:latin typeface="HHU Celeste Sans"/>
                <a:cs typeface="HHU Celeste Sans"/>
              </a:rPr>
              <a:t>rem</a:t>
            </a:r>
            <a:r>
              <a:rPr dirty="0" sz="1600" spc="250" b="1">
                <a:solidFill>
                  <a:srgbClr val="FFFFFF"/>
                </a:solidFill>
                <a:latin typeface="HHU Celeste Sans"/>
                <a:cs typeface="HHU Celeste Sans"/>
              </a:rPr>
              <a:t> </a:t>
            </a:r>
            <a:r>
              <a:rPr dirty="0" sz="1600" spc="-20" b="1">
                <a:solidFill>
                  <a:srgbClr val="FFFFFF"/>
                </a:solidFill>
                <a:latin typeface="HHU Celeste Sans"/>
                <a:cs typeface="HHU Celeste Sans"/>
              </a:rPr>
              <a:t>elitinet</a:t>
            </a:r>
            <a:endParaRPr sz="1600">
              <a:latin typeface="HHU Celeste Sans"/>
              <a:cs typeface="HHU Celeste Sans"/>
            </a:endParaRPr>
          </a:p>
          <a:p>
            <a:pPr marL="12700" marR="5080">
              <a:lnSpc>
                <a:spcPts val="1730"/>
              </a:lnSpc>
              <a:spcBef>
                <a:spcPts val="1760"/>
              </a:spcBef>
            </a:pPr>
            <a:r>
              <a:rPr dirty="0" sz="1600" spc="-10">
                <a:solidFill>
                  <a:srgbClr val="FFFFFF"/>
                </a:solidFill>
                <a:latin typeface="HHU Celeste Sans"/>
                <a:cs typeface="HHU Celeste Sans"/>
              </a:rPr>
              <a:t>et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que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nobit,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simodipsamus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inctae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lignatent </a:t>
            </a:r>
            <a:r>
              <a:rPr dirty="0" sz="1600" spc="-10">
                <a:solidFill>
                  <a:srgbClr val="FFFFFF"/>
                </a:solidFill>
                <a:latin typeface="HHU Celeste Sans"/>
                <a:cs typeface="HHU Celeste Sans"/>
              </a:rPr>
              <a:t>fuga. 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Pere con rescien daeprem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sectiuntur </a:t>
            </a:r>
            <a:r>
              <a:rPr dirty="0" sz="1600" spc="-30">
                <a:solidFill>
                  <a:srgbClr val="FFFFFF"/>
                </a:solidFill>
                <a:latin typeface="HHU Celeste Sans"/>
                <a:cs typeface="HHU Celeste Sans"/>
              </a:rPr>
              <a:t>aliquatum </a:t>
            </a:r>
            <a:r>
              <a:rPr dirty="0" sz="1600">
                <a:solidFill>
                  <a:srgbClr val="FFFFFF"/>
                </a:solidFill>
                <a:latin typeface="HHU Celeste Sans"/>
                <a:cs typeface="HHU Celeste Sans"/>
              </a:rPr>
              <a:t>fu- 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giature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coratem </a:t>
            </a:r>
            <a:r>
              <a:rPr dirty="0" sz="1600" spc="-30">
                <a:solidFill>
                  <a:srgbClr val="FFFFFF"/>
                </a:solidFill>
                <a:latin typeface="HHU Celeste Sans"/>
                <a:cs typeface="HHU Celeste Sans"/>
              </a:rPr>
              <a:t>venihil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inciet,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que </a:t>
            </a:r>
            <a:r>
              <a:rPr dirty="0" sz="1600" spc="-10">
                <a:solidFill>
                  <a:srgbClr val="FFFFFF"/>
                </a:solidFill>
                <a:latin typeface="HHU Celeste Sans"/>
                <a:cs typeface="HHU Celeste Sans"/>
              </a:rPr>
              <a:t>ne non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exces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is  </a:t>
            </a:r>
            <a:r>
              <a:rPr dirty="0" sz="1600" spc="-10">
                <a:solidFill>
                  <a:srgbClr val="FFFFFF"/>
                </a:solidFill>
                <a:latin typeface="HHU Celeste Sans"/>
                <a:cs typeface="HHU Celeste Sans"/>
              </a:rPr>
              <a:t>et,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seque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optatiusam,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te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possuscidel magnat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int </a:t>
            </a:r>
            <a:r>
              <a:rPr dirty="0" sz="1600" spc="-5">
                <a:solidFill>
                  <a:srgbClr val="FFFFFF"/>
                </a:solidFill>
                <a:latin typeface="HHU Celeste Sans"/>
                <a:cs typeface="HHU Celeste Sans"/>
              </a:rPr>
              <a:t>es-  </a:t>
            </a:r>
            <a:r>
              <a:rPr dirty="0" sz="1600" spc="-30">
                <a:solidFill>
                  <a:srgbClr val="FFFFFF"/>
                </a:solidFill>
                <a:latin typeface="HHU Celeste Sans"/>
                <a:cs typeface="HHU Celeste Sans"/>
              </a:rPr>
              <a:t>cipis </a:t>
            </a:r>
            <a:r>
              <a:rPr dirty="0" sz="1600">
                <a:solidFill>
                  <a:srgbClr val="FFFFFF"/>
                </a:solidFill>
                <a:latin typeface="HHU Celeste Sans"/>
                <a:cs typeface="HHU Celeste Sans"/>
              </a:rPr>
              <a:t>re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sum la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sent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la </a:t>
            </a:r>
            <a:r>
              <a:rPr dirty="0" sz="1600" spc="-10">
                <a:solidFill>
                  <a:srgbClr val="FFFFFF"/>
                </a:solidFill>
                <a:latin typeface="HHU Celeste Sans"/>
                <a:cs typeface="HHU Celeste Sans"/>
              </a:rPr>
              <a:t>secest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aut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essustiasse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earum 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natendici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ut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landella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qui </a:t>
            </a:r>
            <a:r>
              <a:rPr dirty="0" sz="1600" spc="-10">
                <a:solidFill>
                  <a:srgbClr val="FFFFFF"/>
                </a:solidFill>
                <a:latin typeface="HHU Celeste Sans"/>
                <a:cs typeface="HHU Celeste Sans"/>
              </a:rPr>
              <a:t>nectem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fugit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harum </a:t>
            </a:r>
            <a:r>
              <a:rPr dirty="0" sz="1600">
                <a:solidFill>
                  <a:srgbClr val="FFFFFF"/>
                </a:solidFill>
                <a:latin typeface="HHU Celeste Sans"/>
                <a:cs typeface="HHU Celeste Sans"/>
              </a:rPr>
              <a:t>re </a:t>
            </a:r>
            <a:r>
              <a:rPr dirty="0" sz="1600" spc="-10">
                <a:solidFill>
                  <a:srgbClr val="FFFFFF"/>
                </a:solidFill>
                <a:latin typeface="HHU Celeste Sans"/>
                <a:cs typeface="HHU Celeste Sans"/>
              </a:rPr>
              <a:t>di- 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genit,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suntias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dolesti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nveles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explit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pellaccabor abo. 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Peratatistem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fugiate cumquis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dolorrovid </a:t>
            </a:r>
            <a:r>
              <a:rPr dirty="0" sz="1600" spc="-30">
                <a:solidFill>
                  <a:srgbClr val="FFFFFF"/>
                </a:solidFill>
                <a:latin typeface="HHU Celeste Sans"/>
                <a:cs typeface="HHU Celeste Sans"/>
              </a:rPr>
              <a:t>quia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conem 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etur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min </a:t>
            </a:r>
            <a:r>
              <a:rPr dirty="0" sz="1600" spc="-10">
                <a:solidFill>
                  <a:srgbClr val="FFFFFF"/>
                </a:solidFill>
                <a:latin typeface="HHU Celeste Sans"/>
                <a:cs typeface="HHU Celeste Sans"/>
              </a:rPr>
              <a:t>ea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del most, consequas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eatempo </a:t>
            </a:r>
            <a:r>
              <a:rPr dirty="0" sz="1600" spc="-10">
                <a:solidFill>
                  <a:srgbClr val="FFFFFF"/>
                </a:solidFill>
                <a:latin typeface="HHU Celeste Sans"/>
                <a:cs typeface="HHU Celeste Sans"/>
              </a:rPr>
              <a:t>rempore  </a:t>
            </a:r>
            <a:r>
              <a:rPr dirty="0" sz="1600" spc="-30">
                <a:solidFill>
                  <a:srgbClr val="FFFFFF"/>
                </a:solidFill>
                <a:latin typeface="HHU Celeste Sans"/>
                <a:cs typeface="HHU Celeste Sans"/>
              </a:rPr>
              <a:t>mquatiis invenim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uscium hic totaqui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duciendent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aut 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atem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fugia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dolorem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faccus </a:t>
            </a:r>
            <a:r>
              <a:rPr dirty="0" sz="1600" spc="-5">
                <a:solidFill>
                  <a:srgbClr val="FFFFFF"/>
                </a:solidFill>
                <a:latin typeface="HHU Celeste Sans"/>
                <a:cs typeface="HHU Celeste Sans"/>
              </a:rPr>
              <a:t>rest </a:t>
            </a:r>
            <a:r>
              <a:rPr dirty="0" sz="1600" spc="-10">
                <a:solidFill>
                  <a:srgbClr val="FFFFFF"/>
                </a:solidFill>
                <a:latin typeface="HHU Celeste Sans"/>
                <a:cs typeface="HHU Celeste Sans"/>
              </a:rPr>
              <a:t>et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eum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volupta </a:t>
            </a:r>
            <a:r>
              <a:rPr dirty="0" sz="1600" spc="5">
                <a:solidFill>
                  <a:srgbClr val="FFFFFF"/>
                </a:solidFill>
                <a:latin typeface="HHU Celeste Sans"/>
                <a:cs typeface="HHU Celeste Sans"/>
              </a:rPr>
              <a:t>vo- 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lupicabo.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Nam,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qui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andis debitatis </a:t>
            </a:r>
            <a:r>
              <a:rPr dirty="0" sz="1600" spc="-10">
                <a:solidFill>
                  <a:srgbClr val="FFFFFF"/>
                </a:solidFill>
                <a:latin typeface="HHU Celeste Sans"/>
                <a:cs typeface="HHU Celeste Sans"/>
              </a:rPr>
              <a:t>asse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vit </a:t>
            </a:r>
            <a:r>
              <a:rPr dirty="0" sz="1600" spc="-10">
                <a:solidFill>
                  <a:srgbClr val="FFFFFF"/>
                </a:solidFill>
                <a:latin typeface="HHU Celeste Sans"/>
                <a:cs typeface="HHU Celeste Sans"/>
              </a:rPr>
              <a:t>et,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quiae 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occusam dest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faccuptatur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sus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serum </a:t>
            </a:r>
            <a:r>
              <a:rPr dirty="0" sz="1600" spc="-10">
                <a:solidFill>
                  <a:srgbClr val="FFFFFF"/>
                </a:solidFill>
                <a:latin typeface="HHU Celeste Sans"/>
                <a:cs typeface="HHU Celeste Sans"/>
              </a:rPr>
              <a:t>et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magnitesti-  um ut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qui vit repudit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quibus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doluptasit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aturit </a:t>
            </a:r>
            <a:r>
              <a:rPr dirty="0" sz="1600" spc="-10">
                <a:solidFill>
                  <a:srgbClr val="FFFFFF"/>
                </a:solidFill>
                <a:latin typeface="HHU Celeste Sans"/>
                <a:cs typeface="HHU Celeste Sans"/>
              </a:rPr>
              <a:t>harci- 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um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volupta </a:t>
            </a:r>
            <a:r>
              <a:rPr dirty="0" sz="1600" spc="-10">
                <a:solidFill>
                  <a:srgbClr val="FFFFFF"/>
                </a:solidFill>
                <a:latin typeface="HHU Celeste Sans"/>
                <a:cs typeface="HHU Celeste Sans"/>
              </a:rPr>
              <a:t>et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qui omnias am,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que volesti ommodip-  sam </a:t>
            </a:r>
            <a:r>
              <a:rPr dirty="0" sz="1600" spc="-10">
                <a:solidFill>
                  <a:srgbClr val="FFFFFF"/>
                </a:solidFill>
                <a:latin typeface="HHU Celeste Sans"/>
                <a:cs typeface="HHU Celeste Sans"/>
              </a:rPr>
              <a:t>expere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quam, tecustiur </a:t>
            </a:r>
            <a:r>
              <a:rPr dirty="0" sz="1600" spc="-10">
                <a:solidFill>
                  <a:srgbClr val="FFFFFF"/>
                </a:solidFill>
                <a:latin typeface="HHU Celeste Sans"/>
                <a:cs typeface="HHU Celeste Sans"/>
              </a:rPr>
              <a:t>sed ex et </a:t>
            </a:r>
            <a:r>
              <a:rPr dirty="0" sz="1600" spc="-5">
                <a:solidFill>
                  <a:srgbClr val="FFFFFF"/>
                </a:solidFill>
                <a:latin typeface="HHU Celeste Sans"/>
                <a:cs typeface="HHU Celeste Sans"/>
              </a:rPr>
              <a:t>a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num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rendus 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comnienis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ati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alit,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volupta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tendis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aut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exerionsequi di 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coreni ut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volupti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busandu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ciuntur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molor </a:t>
            </a:r>
            <a:r>
              <a:rPr dirty="0" sz="1600" spc="-10">
                <a:solidFill>
                  <a:srgbClr val="FFFFFF"/>
                </a:solidFill>
                <a:latin typeface="HHU Celeste Sans"/>
                <a:cs typeface="HHU Celeste Sans"/>
              </a:rPr>
              <a:t>aped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unt 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molorit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il min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rercimus </a:t>
            </a:r>
            <a:r>
              <a:rPr dirty="0" sz="1600" spc="-10">
                <a:solidFill>
                  <a:srgbClr val="FFFFFF"/>
                </a:solidFill>
                <a:latin typeface="HHU Celeste Sans"/>
                <a:cs typeface="HHU Celeste Sans"/>
              </a:rPr>
              <a:t>nonsect</a:t>
            </a:r>
            <a:r>
              <a:rPr dirty="0" sz="1600" spc="225">
                <a:solidFill>
                  <a:srgbClr val="FFFFFF"/>
                </a:solidFill>
                <a:latin typeface="HHU Celeste Sans"/>
                <a:cs typeface="HHU Celeste Sans"/>
              </a:rPr>
              <a:t>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atiatiat.</a:t>
            </a:r>
            <a:endParaRPr sz="1600">
              <a:latin typeface="HHU Celeste Sans"/>
              <a:cs typeface="HHU Celeste Sans"/>
            </a:endParaRPr>
          </a:p>
          <a:p>
            <a:pPr marL="12700" marR="38735">
              <a:lnSpc>
                <a:spcPts val="1730"/>
              </a:lnSpc>
              <a:spcBef>
                <a:spcPts val="1750"/>
              </a:spcBef>
            </a:pP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Everum dus </a:t>
            </a:r>
            <a:r>
              <a:rPr dirty="0" sz="1600">
                <a:solidFill>
                  <a:srgbClr val="FFFFFF"/>
                </a:solidFill>
                <a:latin typeface="HHU Celeste Sans"/>
                <a:cs typeface="HHU Celeste Sans"/>
              </a:rPr>
              <a:t>as </a:t>
            </a:r>
            <a:r>
              <a:rPr dirty="0" sz="1600" spc="-10">
                <a:solidFill>
                  <a:srgbClr val="FFFFFF"/>
                </a:solidFill>
                <a:latin typeface="HHU Celeste Sans"/>
                <a:cs typeface="HHU Celeste Sans"/>
              </a:rPr>
              <a:t>et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quid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quam faccum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facepud </a:t>
            </a:r>
            <a:r>
              <a:rPr dirty="0" sz="1600" spc="5">
                <a:solidFill>
                  <a:srgbClr val="FFFFFF"/>
                </a:solidFill>
                <a:latin typeface="HHU Celeste Sans"/>
                <a:cs typeface="HHU Celeste Sans"/>
              </a:rPr>
              <a:t>ae- 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rcium qui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que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volupicidit, </a:t>
            </a:r>
            <a:r>
              <a:rPr dirty="0" sz="1600" spc="-30">
                <a:solidFill>
                  <a:srgbClr val="FFFFFF"/>
                </a:solidFill>
                <a:latin typeface="HHU Celeste Sans"/>
                <a:cs typeface="HHU Celeste Sans"/>
              </a:rPr>
              <a:t>simillantota velicius unt  </a:t>
            </a:r>
            <a:r>
              <a:rPr dirty="0" sz="1600" spc="-10">
                <a:solidFill>
                  <a:srgbClr val="FFFFFF"/>
                </a:solidFill>
                <a:latin typeface="HHU Celeste Sans"/>
                <a:cs typeface="HHU Celeste Sans"/>
              </a:rPr>
              <a:t>dolore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aut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vendam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vidunt,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sequam </a:t>
            </a:r>
            <a:r>
              <a:rPr dirty="0" sz="1600" spc="-10">
                <a:solidFill>
                  <a:srgbClr val="FFFFFF"/>
                </a:solidFill>
                <a:latin typeface="HHU Celeste Sans"/>
                <a:cs typeface="HHU Celeste Sans"/>
              </a:rPr>
              <a:t>reste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consedita-  tem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quatur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accum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ipsumen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dionsed eatum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atio eate 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volentust,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iur </a:t>
            </a:r>
            <a:r>
              <a:rPr dirty="0" sz="1600" spc="-10">
                <a:solidFill>
                  <a:srgbClr val="FFFFFF"/>
                </a:solidFill>
                <a:latin typeface="HHU Celeste Sans"/>
                <a:cs typeface="HHU Celeste Sans"/>
              </a:rPr>
              <a:t>moloratas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rescitiunt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ulparia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cus </a:t>
            </a:r>
            <a:r>
              <a:rPr dirty="0" sz="1600" spc="-40">
                <a:solidFill>
                  <a:srgbClr val="FFFFFF"/>
                </a:solidFill>
                <a:latin typeface="HHU Celeste Sans"/>
                <a:cs typeface="HHU Celeste Sans"/>
              </a:rPr>
              <a:t>eatur, 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corrovitate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ent </a:t>
            </a:r>
            <a:r>
              <a:rPr dirty="0" sz="1600" spc="-5">
                <a:solidFill>
                  <a:srgbClr val="FFFFFF"/>
                </a:solidFill>
                <a:latin typeface="HHU Celeste Sans"/>
                <a:cs typeface="HHU Celeste Sans"/>
              </a:rPr>
              <a:t>rem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quas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at lam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aborepudi </a:t>
            </a:r>
            <a:r>
              <a:rPr dirty="0" sz="1600" spc="-10">
                <a:solidFill>
                  <a:srgbClr val="FFFFFF"/>
                </a:solidFill>
                <a:latin typeface="HHU Celeste Sans"/>
                <a:cs typeface="HHU Celeste Sans"/>
              </a:rPr>
              <a:t>dolores- 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sus excerovide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doluptati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ant ommolor emporit</a:t>
            </a:r>
            <a:r>
              <a:rPr dirty="0" sz="1600" spc="260">
                <a:solidFill>
                  <a:srgbClr val="FFFFFF"/>
                </a:solidFill>
                <a:latin typeface="HHU Celeste Sans"/>
                <a:cs typeface="HHU Celeste Sans"/>
              </a:rPr>
              <a:t>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hil-</a:t>
            </a:r>
            <a:endParaRPr sz="1600">
              <a:latin typeface="HHU Celeste Sans"/>
              <a:cs typeface="HHU Celeste San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444591" y="5500735"/>
            <a:ext cx="4281170" cy="8623300"/>
          </a:xfrm>
          <a:prstGeom prst="rect">
            <a:avLst/>
          </a:prstGeom>
        </p:spPr>
        <p:txBody>
          <a:bodyPr wrap="square" lIns="0" tIns="39370" rIns="0" bIns="0" rtlCol="0" vert="horz">
            <a:spAutoFit/>
          </a:bodyPr>
          <a:lstStyle/>
          <a:p>
            <a:pPr marL="12700" marR="27940">
              <a:lnSpc>
                <a:spcPts val="1730"/>
              </a:lnSpc>
              <a:spcBef>
                <a:spcPts val="310"/>
              </a:spcBef>
            </a:pP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lautectet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voluptatque sit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landa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plabor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molutatur </a:t>
            </a:r>
            <a:r>
              <a:rPr dirty="0" sz="1600">
                <a:solidFill>
                  <a:srgbClr val="FFFFFF"/>
                </a:solidFill>
                <a:latin typeface="HHU Celeste Sans"/>
                <a:cs typeface="HHU Celeste Sans"/>
              </a:rPr>
              <a:t>as 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rerit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vitiberuntem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quament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occus </a:t>
            </a:r>
            <a:r>
              <a:rPr dirty="0" sz="1600" spc="-5">
                <a:solidFill>
                  <a:srgbClr val="FFFFFF"/>
                </a:solidFill>
                <a:latin typeface="HHU Celeste Sans"/>
                <a:cs typeface="HHU Celeste Sans"/>
              </a:rPr>
              <a:t>pre </a:t>
            </a:r>
            <a:r>
              <a:rPr dirty="0" sz="1600" spc="-10">
                <a:solidFill>
                  <a:srgbClr val="FFFFFF"/>
                </a:solidFill>
                <a:latin typeface="HHU Celeste Sans"/>
                <a:cs typeface="HHU Celeste Sans"/>
              </a:rPr>
              <a:t>est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autem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que 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audae.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Itatio.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Nam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ercit que porepudanda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nientiat </a:t>
            </a:r>
            <a:r>
              <a:rPr dirty="0" sz="1600" spc="-10">
                <a:solidFill>
                  <a:srgbClr val="FFFFFF"/>
                </a:solidFill>
                <a:latin typeface="HHU Celeste Sans"/>
                <a:cs typeface="HHU Celeste Sans"/>
              </a:rPr>
              <a:t>et 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doluptat </a:t>
            </a:r>
            <a:r>
              <a:rPr dirty="0" sz="1600" spc="-5">
                <a:solidFill>
                  <a:srgbClr val="FFFFFF"/>
                </a:solidFill>
                <a:latin typeface="HHU Celeste Sans"/>
                <a:cs typeface="HHU Celeste Sans"/>
              </a:rPr>
              <a:t>rem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eum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qui bla </a:t>
            </a:r>
            <a:r>
              <a:rPr dirty="0" sz="1600" spc="-5">
                <a:solidFill>
                  <a:srgbClr val="FFFFFF"/>
                </a:solidFill>
                <a:latin typeface="HHU Celeste Sans"/>
                <a:cs typeface="HHU Celeste Sans"/>
              </a:rPr>
              <a:t>pro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eaquam,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simporendis 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dem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eatus alit </a:t>
            </a:r>
            <a:r>
              <a:rPr dirty="0" sz="1600" spc="-35">
                <a:solidFill>
                  <a:srgbClr val="FFFFFF"/>
                </a:solidFill>
                <a:latin typeface="HHU Celeste Sans"/>
                <a:cs typeface="HHU Celeste Sans"/>
              </a:rPr>
              <a:t>faceptur,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simpost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ibustium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aut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lab in 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coneste nonsectem exerferion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earcienia qui </a:t>
            </a:r>
            <a:r>
              <a:rPr dirty="0" sz="1600" spc="-10">
                <a:solidFill>
                  <a:srgbClr val="FFFFFF"/>
                </a:solidFill>
                <a:latin typeface="HHU Celeste Sans"/>
                <a:cs typeface="HHU Celeste Sans"/>
              </a:rPr>
              <a:t>dolec- 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toribus enimus </a:t>
            </a:r>
            <a:r>
              <a:rPr dirty="0" sz="1600" spc="-30">
                <a:solidFill>
                  <a:srgbClr val="FFFFFF"/>
                </a:solidFill>
                <a:latin typeface="HHU Celeste Sans"/>
                <a:cs typeface="HHU Celeste Sans"/>
              </a:rPr>
              <a:t>ilignim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anim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acias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eum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vit </a:t>
            </a:r>
            <a:r>
              <a:rPr dirty="0" sz="1600" spc="-10">
                <a:solidFill>
                  <a:srgbClr val="FFFFFF"/>
                </a:solidFill>
                <a:latin typeface="HHU Celeste Sans"/>
                <a:cs typeface="HHU Celeste Sans"/>
              </a:rPr>
              <a:t>volorum- 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quam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simus,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ad </a:t>
            </a:r>
            <a:r>
              <a:rPr dirty="0" sz="1600" spc="-10">
                <a:solidFill>
                  <a:srgbClr val="FFFFFF"/>
                </a:solidFill>
                <a:latin typeface="HHU Celeste Sans"/>
                <a:cs typeface="HHU Celeste Sans"/>
              </a:rPr>
              <a:t>et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denihit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que </a:t>
            </a:r>
            <a:r>
              <a:rPr dirty="0" sz="1600" spc="-30">
                <a:solidFill>
                  <a:srgbClr val="FFFFFF"/>
                </a:solidFill>
                <a:latin typeface="HHU Celeste Sans"/>
                <a:cs typeface="HHU Celeste Sans"/>
              </a:rPr>
              <a:t>dessimin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cupta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illes 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ute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platem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quasperio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conserio qui </a:t>
            </a:r>
            <a:r>
              <a:rPr dirty="0" sz="1600" spc="-30">
                <a:solidFill>
                  <a:srgbClr val="FFFFFF"/>
                </a:solidFill>
                <a:latin typeface="HHU Celeste Sans"/>
                <a:cs typeface="HHU Celeste Sans"/>
              </a:rPr>
              <a:t>iligendus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cupicip-  sant.</a:t>
            </a:r>
            <a:endParaRPr sz="1600">
              <a:latin typeface="HHU Celeste Sans"/>
              <a:cs typeface="HHU Celeste Sans"/>
            </a:endParaRPr>
          </a:p>
          <a:p>
            <a:pPr marL="12700" marR="25400">
              <a:lnSpc>
                <a:spcPts val="1730"/>
              </a:lnSpc>
              <a:spcBef>
                <a:spcPts val="1745"/>
              </a:spcBef>
            </a:pP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Fuga.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Susam </a:t>
            </a:r>
            <a:r>
              <a:rPr dirty="0" sz="1600" spc="-10">
                <a:solidFill>
                  <a:srgbClr val="FFFFFF"/>
                </a:solidFill>
                <a:latin typeface="HHU Celeste Sans"/>
                <a:cs typeface="HHU Celeste Sans"/>
              </a:rPr>
              <a:t>et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alit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volendae </a:t>
            </a:r>
            <a:r>
              <a:rPr dirty="0" sz="1600">
                <a:solidFill>
                  <a:srgbClr val="FFFFFF"/>
                </a:solidFill>
                <a:latin typeface="HHU Celeste Sans"/>
                <a:cs typeface="HHU Celeste Sans"/>
              </a:rPr>
              <a:t>ra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dellor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sundisquam, 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odit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lisse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volorias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dunt volum, </a:t>
            </a:r>
            <a:r>
              <a:rPr dirty="0" sz="1600" spc="-10">
                <a:solidFill>
                  <a:srgbClr val="FFFFFF"/>
                </a:solidFill>
                <a:latin typeface="HHU Celeste Sans"/>
                <a:cs typeface="HHU Celeste Sans"/>
              </a:rPr>
              <a:t>et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alic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tessequo </a:t>
            </a:r>
            <a:r>
              <a:rPr dirty="0" sz="1600" spc="-10">
                <a:solidFill>
                  <a:srgbClr val="FFFFFF"/>
                </a:solidFill>
                <a:latin typeface="HHU Celeste Sans"/>
                <a:cs typeface="HHU Celeste Sans"/>
              </a:rPr>
              <a:t>et 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que con </a:t>
            </a:r>
            <a:r>
              <a:rPr dirty="0" sz="1600" spc="-10">
                <a:solidFill>
                  <a:srgbClr val="FFFFFF"/>
                </a:solidFill>
                <a:latin typeface="HHU Celeste Sans"/>
                <a:cs typeface="HHU Celeste Sans"/>
              </a:rPr>
              <a:t>net volorecte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nobitae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sit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volent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volorec </a:t>
            </a:r>
            <a:r>
              <a:rPr dirty="0" sz="1600" spc="5">
                <a:solidFill>
                  <a:srgbClr val="FFFFFF"/>
                </a:solidFill>
                <a:latin typeface="HHU Celeste Sans"/>
                <a:cs typeface="HHU Celeste Sans"/>
              </a:rPr>
              <a:t>ere- 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rios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auda </a:t>
            </a:r>
            <a:r>
              <a:rPr dirty="0" sz="1600" spc="-10">
                <a:solidFill>
                  <a:srgbClr val="FFFFFF"/>
                </a:solidFill>
                <a:latin typeface="HHU Celeste Sans"/>
                <a:cs typeface="HHU Celeste Sans"/>
              </a:rPr>
              <a:t>ex et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que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natusan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dentur </a:t>
            </a:r>
            <a:r>
              <a:rPr dirty="0" sz="1600" spc="-10">
                <a:solidFill>
                  <a:srgbClr val="FFFFFF"/>
                </a:solidFill>
                <a:latin typeface="HHU Celeste Sans"/>
                <a:cs typeface="HHU Celeste Sans"/>
              </a:rPr>
              <a:t>rerese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doluptinc-  to </a:t>
            </a:r>
            <a:r>
              <a:rPr dirty="0" sz="1600" spc="-10">
                <a:solidFill>
                  <a:srgbClr val="FFFFFF"/>
                </a:solidFill>
                <a:latin typeface="HHU Celeste Sans"/>
                <a:cs typeface="HHU Celeste Sans"/>
              </a:rPr>
              <a:t>berum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nullor </a:t>
            </a:r>
            <a:r>
              <a:rPr dirty="0" sz="1600" spc="-5">
                <a:solidFill>
                  <a:srgbClr val="FFFFFF"/>
                </a:solidFill>
                <a:latin typeface="HHU Celeste Sans"/>
                <a:cs typeface="HHU Celeste Sans"/>
              </a:rPr>
              <a:t>rem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que parum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adionsendit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quo ma  </a:t>
            </a:r>
            <a:r>
              <a:rPr dirty="0" sz="1600" spc="-10">
                <a:solidFill>
                  <a:srgbClr val="FFFFFF"/>
                </a:solidFill>
                <a:latin typeface="HHU Celeste Sans"/>
                <a:cs typeface="HHU Celeste Sans"/>
              </a:rPr>
              <a:t>prem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aut </a:t>
            </a:r>
            <a:r>
              <a:rPr dirty="0" sz="1600" spc="-10">
                <a:solidFill>
                  <a:srgbClr val="FFFFFF"/>
                </a:solidFill>
                <a:latin typeface="HHU Celeste Sans"/>
                <a:cs typeface="HHU Celeste Sans"/>
              </a:rPr>
              <a:t>et,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quiae </a:t>
            </a:r>
            <a:r>
              <a:rPr dirty="0" sz="1600" spc="-10">
                <a:solidFill>
                  <a:srgbClr val="FFFFFF"/>
                </a:solidFill>
                <a:latin typeface="HHU Celeste Sans"/>
                <a:cs typeface="HHU Celeste Sans"/>
              </a:rPr>
              <a:t>porepud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ipsae.</a:t>
            </a:r>
            <a:r>
              <a:rPr dirty="0" sz="1600" spc="240">
                <a:solidFill>
                  <a:srgbClr val="FFFFFF"/>
                </a:solidFill>
                <a:latin typeface="HHU Celeste Sans"/>
                <a:cs typeface="HHU Celeste Sans"/>
              </a:rPr>
              <a:t> </a:t>
            </a:r>
            <a:r>
              <a:rPr dirty="0" sz="1600" spc="-35">
                <a:solidFill>
                  <a:srgbClr val="FFFFFF"/>
                </a:solidFill>
                <a:latin typeface="HHU Celeste Sans"/>
                <a:cs typeface="HHU Celeste Sans"/>
              </a:rPr>
              <a:t>Luptatur?</a:t>
            </a:r>
            <a:endParaRPr sz="1600">
              <a:latin typeface="HHU Celeste Sans"/>
              <a:cs typeface="HHU Celeste Sans"/>
            </a:endParaRPr>
          </a:p>
          <a:p>
            <a:pPr marL="12700" marR="5080">
              <a:lnSpc>
                <a:spcPts val="1730"/>
              </a:lnSpc>
              <a:spcBef>
                <a:spcPts val="5"/>
              </a:spcBef>
            </a:pP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Ucipsunt </a:t>
            </a:r>
            <a:r>
              <a:rPr dirty="0" sz="1600" spc="-30">
                <a:solidFill>
                  <a:srgbClr val="FFFFFF"/>
                </a:solidFill>
                <a:latin typeface="HHU Celeste Sans"/>
                <a:cs typeface="HHU Celeste Sans"/>
              </a:rPr>
              <a:t>reriantur,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sit,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sintoribus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ererferis estent. 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Evenes </a:t>
            </a:r>
            <a:r>
              <a:rPr dirty="0" sz="1600" spc="-10">
                <a:solidFill>
                  <a:srgbClr val="FFFFFF"/>
                </a:solidFill>
                <a:latin typeface="HHU Celeste Sans"/>
                <a:cs typeface="HHU Celeste Sans"/>
              </a:rPr>
              <a:t>es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maximus consernam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quamus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aceria </a:t>
            </a:r>
            <a:r>
              <a:rPr dirty="0" sz="1600" spc="-10">
                <a:solidFill>
                  <a:srgbClr val="FFFFFF"/>
                </a:solidFill>
                <a:latin typeface="HHU Celeste Sans"/>
                <a:cs typeface="HHU Celeste Sans"/>
              </a:rPr>
              <a:t>volup-  ta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desti </a:t>
            </a:r>
            <a:r>
              <a:rPr dirty="0" sz="1600" spc="-5">
                <a:solidFill>
                  <a:srgbClr val="FFFFFF"/>
                </a:solidFill>
                <a:latin typeface="HHU Celeste Sans"/>
                <a:cs typeface="HHU Celeste Sans"/>
              </a:rPr>
              <a:t>occae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nobit, sanda nobiti dolupta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voluptatio  </a:t>
            </a:r>
            <a:r>
              <a:rPr dirty="0" sz="1600" spc="-10">
                <a:solidFill>
                  <a:srgbClr val="FFFFFF"/>
                </a:solidFill>
                <a:latin typeface="HHU Celeste Sans"/>
                <a:cs typeface="HHU Celeste Sans"/>
              </a:rPr>
              <a:t>mo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voluptibus </a:t>
            </a:r>
            <a:r>
              <a:rPr dirty="0" sz="1600" spc="-30">
                <a:solidFill>
                  <a:srgbClr val="FFFFFF"/>
                </a:solidFill>
                <a:latin typeface="HHU Celeste Sans"/>
                <a:cs typeface="HHU Celeste Sans"/>
              </a:rPr>
              <a:t>mi,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testi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oditasperunt </a:t>
            </a:r>
            <a:r>
              <a:rPr dirty="0" sz="1600" spc="-10">
                <a:solidFill>
                  <a:srgbClr val="FFFFFF"/>
                </a:solidFill>
                <a:latin typeface="HHU Celeste Sans"/>
                <a:cs typeface="HHU Celeste Sans"/>
              </a:rPr>
              <a:t>et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maion </a:t>
            </a:r>
            <a:r>
              <a:rPr dirty="0" sz="1600" spc="-30">
                <a:solidFill>
                  <a:srgbClr val="FFFFFF"/>
                </a:solidFill>
                <a:latin typeface="HHU Celeste Sans"/>
                <a:cs typeface="HHU Celeste Sans"/>
              </a:rPr>
              <a:t>nullis  </a:t>
            </a:r>
            <a:r>
              <a:rPr dirty="0" sz="1600" spc="-10">
                <a:solidFill>
                  <a:srgbClr val="FFFFFF"/>
                </a:solidFill>
                <a:latin typeface="HHU Celeste Sans"/>
                <a:cs typeface="HHU Celeste Sans"/>
              </a:rPr>
              <a:t>eos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moditem quiaero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beaquo </a:t>
            </a:r>
            <a:r>
              <a:rPr dirty="0" sz="1600" spc="-5">
                <a:solidFill>
                  <a:srgbClr val="FFFFFF"/>
                </a:solidFill>
                <a:latin typeface="HHU Celeste Sans"/>
                <a:cs typeface="HHU Celeste Sans"/>
              </a:rPr>
              <a:t>od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ut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essi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temporest 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la duntuscitas </a:t>
            </a:r>
            <a:r>
              <a:rPr dirty="0" sz="1600" spc="-30">
                <a:solidFill>
                  <a:srgbClr val="FFFFFF"/>
                </a:solidFill>
                <a:latin typeface="HHU Celeste Sans"/>
                <a:cs typeface="HHU Celeste Sans"/>
              </a:rPr>
              <a:t>ilit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reiur andi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dolorem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qui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ut omnim-  </a:t>
            </a:r>
            <a:r>
              <a:rPr dirty="0" sz="1600" spc="-10">
                <a:solidFill>
                  <a:srgbClr val="FFFFFF"/>
                </a:solidFill>
                <a:latin typeface="HHU Celeste Sans"/>
                <a:cs typeface="HHU Celeste Sans"/>
              </a:rPr>
              <a:t>perem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nestrum </a:t>
            </a:r>
            <a:r>
              <a:rPr dirty="0" sz="1600" spc="-5">
                <a:solidFill>
                  <a:srgbClr val="FFFFFF"/>
                </a:solidFill>
                <a:latin typeface="HHU Celeste Sans"/>
                <a:cs typeface="HHU Celeste Sans"/>
              </a:rPr>
              <a:t>rem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senit, </a:t>
            </a:r>
            <a:r>
              <a:rPr dirty="0" sz="1600" spc="-30">
                <a:solidFill>
                  <a:srgbClr val="FFFFFF"/>
                </a:solidFill>
                <a:latin typeface="HHU Celeste Sans"/>
                <a:cs typeface="HHU Celeste Sans"/>
              </a:rPr>
              <a:t>omnihil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ibusam quati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qui  dolut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velit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doloreperis </a:t>
            </a:r>
            <a:r>
              <a:rPr dirty="0" sz="1600" spc="-10">
                <a:solidFill>
                  <a:srgbClr val="FFFFFF"/>
                </a:solidFill>
                <a:latin typeface="HHU Celeste Sans"/>
                <a:cs typeface="HHU Celeste Sans"/>
              </a:rPr>
              <a:t>dero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quam qui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omnienduci 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occulparum </a:t>
            </a:r>
            <a:r>
              <a:rPr dirty="0" sz="1600">
                <a:solidFill>
                  <a:srgbClr val="FFFFFF"/>
                </a:solidFill>
                <a:latin typeface="HHU Celeste Sans"/>
                <a:cs typeface="HHU Celeste Sans"/>
              </a:rPr>
              <a:t>as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cusda iusam </a:t>
            </a:r>
            <a:r>
              <a:rPr dirty="0" sz="1600" spc="-10">
                <a:solidFill>
                  <a:srgbClr val="FFFFFF"/>
                </a:solidFill>
                <a:latin typeface="HHU Celeste Sans"/>
                <a:cs typeface="HHU Celeste Sans"/>
              </a:rPr>
              <a:t>net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volupta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sitatemqui 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ut </a:t>
            </a:r>
            <a:r>
              <a:rPr dirty="0" sz="1600" spc="-10">
                <a:solidFill>
                  <a:srgbClr val="FFFFFF"/>
                </a:solidFill>
                <a:latin typeface="HHU Celeste Sans"/>
                <a:cs typeface="HHU Celeste Sans"/>
              </a:rPr>
              <a:t>et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fugiti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ut </a:t>
            </a:r>
            <a:r>
              <a:rPr dirty="0" sz="1600" spc="-10">
                <a:solidFill>
                  <a:srgbClr val="FFFFFF"/>
                </a:solidFill>
                <a:latin typeface="HHU Celeste Sans"/>
                <a:cs typeface="HHU Celeste Sans"/>
              </a:rPr>
              <a:t>ex el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int voluptamus </a:t>
            </a:r>
            <a:r>
              <a:rPr dirty="0" sz="1600" spc="-10">
                <a:solidFill>
                  <a:srgbClr val="FFFFFF"/>
                </a:solidFill>
                <a:latin typeface="HHU Celeste Sans"/>
                <a:cs typeface="HHU Celeste Sans"/>
              </a:rPr>
              <a:t>electec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upicide 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earisci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modita</a:t>
            </a:r>
            <a:r>
              <a:rPr dirty="0" sz="1600" spc="75">
                <a:solidFill>
                  <a:srgbClr val="FFFFFF"/>
                </a:solidFill>
                <a:latin typeface="HHU Celeste Sans"/>
                <a:cs typeface="HHU Celeste Sans"/>
              </a:rPr>
              <a:t> </a:t>
            </a:r>
            <a:r>
              <a:rPr dirty="0" sz="1600" spc="-35">
                <a:solidFill>
                  <a:srgbClr val="FFFFFF"/>
                </a:solidFill>
                <a:latin typeface="HHU Celeste Sans"/>
                <a:cs typeface="HHU Celeste Sans"/>
              </a:rPr>
              <a:t>plantur?</a:t>
            </a:r>
            <a:endParaRPr sz="1600">
              <a:latin typeface="HHU Celeste Sans"/>
              <a:cs typeface="HHU Celeste Sans"/>
            </a:endParaRPr>
          </a:p>
          <a:p>
            <a:pPr marL="12700" marR="26670">
              <a:lnSpc>
                <a:spcPts val="1730"/>
              </a:lnSpc>
              <a:spcBef>
                <a:spcPts val="10"/>
              </a:spcBef>
            </a:pP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Modicit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aceres dolorem nos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endi solupti beatium </a:t>
            </a:r>
            <a:r>
              <a:rPr dirty="0" sz="1600" spc="-30">
                <a:solidFill>
                  <a:srgbClr val="FFFFFF"/>
                </a:solidFill>
                <a:latin typeface="HHU Celeste Sans"/>
                <a:cs typeface="HHU Celeste Sans"/>
              </a:rPr>
              <a:t>dis 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dem </a:t>
            </a:r>
            <a:r>
              <a:rPr dirty="0" sz="1600" spc="-30">
                <a:solidFill>
                  <a:srgbClr val="FFFFFF"/>
                </a:solidFill>
                <a:latin typeface="HHU Celeste Sans"/>
                <a:cs typeface="HHU Celeste Sans"/>
              </a:rPr>
              <a:t>quatis </a:t>
            </a:r>
            <a:r>
              <a:rPr dirty="0" sz="1600" spc="-10">
                <a:solidFill>
                  <a:srgbClr val="FFFFFF"/>
                </a:solidFill>
                <a:latin typeface="HHU Celeste Sans"/>
                <a:cs typeface="HHU Celeste Sans"/>
              </a:rPr>
              <a:t>asped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maximet </a:t>
            </a:r>
            <a:r>
              <a:rPr dirty="0" sz="1600" spc="-30">
                <a:solidFill>
                  <a:srgbClr val="FFFFFF"/>
                </a:solidFill>
                <a:latin typeface="HHU Celeste Sans"/>
                <a:cs typeface="HHU Celeste Sans"/>
              </a:rPr>
              <a:t>anienihilia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sandis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ipsan- 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duci </a:t>
            </a:r>
            <a:r>
              <a:rPr dirty="0" sz="1600" spc="-5">
                <a:solidFill>
                  <a:srgbClr val="FFFFFF"/>
                </a:solidFill>
                <a:latin typeface="HHU Celeste Sans"/>
                <a:cs typeface="HHU Celeste Sans"/>
              </a:rPr>
              <a:t>a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ditae.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Sediti nihitas </a:t>
            </a:r>
            <a:r>
              <a:rPr dirty="0" sz="1600" spc="-35">
                <a:solidFill>
                  <a:srgbClr val="FFFFFF"/>
                </a:solidFill>
                <a:latin typeface="HHU Celeste Sans"/>
                <a:cs typeface="HHU Celeste Sans"/>
              </a:rPr>
              <a:t>moluptur?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Qui </a:t>
            </a:r>
            <a:r>
              <a:rPr dirty="0" sz="1600" spc="-10">
                <a:solidFill>
                  <a:srgbClr val="FFFFFF"/>
                </a:solidFill>
                <a:latin typeface="HHU Celeste Sans"/>
                <a:cs typeface="HHU Celeste Sans"/>
              </a:rPr>
              <a:t>reri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unt </a:t>
            </a:r>
            <a:r>
              <a:rPr dirty="0" sz="1600" spc="-5">
                <a:solidFill>
                  <a:srgbClr val="FFFFFF"/>
                </a:solidFill>
                <a:latin typeface="HHU Celeste Sans"/>
                <a:cs typeface="HHU Celeste Sans"/>
              </a:rPr>
              <a:t>fa- 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ceratibus</a:t>
            </a:r>
            <a:r>
              <a:rPr dirty="0" sz="1600" spc="25">
                <a:solidFill>
                  <a:srgbClr val="FFFFFF"/>
                </a:solidFill>
                <a:latin typeface="HHU Celeste Sans"/>
                <a:cs typeface="HHU Celeste Sans"/>
              </a:rPr>
              <a:t>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namusciant.</a:t>
            </a:r>
            <a:endParaRPr sz="1600">
              <a:latin typeface="HHU Celeste Sans"/>
              <a:cs typeface="HHU Celeste Sans"/>
            </a:endParaRPr>
          </a:p>
          <a:p>
            <a:pPr marL="12700" marR="56515">
              <a:lnSpc>
                <a:spcPts val="1730"/>
              </a:lnSpc>
              <a:spcBef>
                <a:spcPts val="1735"/>
              </a:spcBef>
            </a:pP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Maximin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eatium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etur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simpelisquo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corenda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ntiae. </a:t>
            </a:r>
            <a:r>
              <a:rPr dirty="0" sz="1600" spc="-10">
                <a:solidFill>
                  <a:srgbClr val="FFFFFF"/>
                </a:solidFill>
                <a:latin typeface="HHU Celeste Sans"/>
                <a:cs typeface="HHU Celeste Sans"/>
              </a:rPr>
              <a:t>Ut  quod </a:t>
            </a:r>
            <a:r>
              <a:rPr dirty="0" sz="1600" spc="-30">
                <a:solidFill>
                  <a:srgbClr val="FFFFFF"/>
                </a:solidFill>
                <a:latin typeface="HHU Celeste Sans"/>
                <a:cs typeface="HHU Celeste Sans"/>
              </a:rPr>
              <a:t>quia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pellitatur suntur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aut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expereiusto volupta- 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tiam,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to beriatu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riatur acim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que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latur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modis </a:t>
            </a:r>
            <a:r>
              <a:rPr dirty="0" sz="1600" spc="-10">
                <a:solidFill>
                  <a:srgbClr val="FFFFFF"/>
                </a:solidFill>
                <a:latin typeface="HHU Celeste Sans"/>
                <a:cs typeface="HHU Celeste Sans"/>
              </a:rPr>
              <a:t>dolup- 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tata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ditias </a:t>
            </a:r>
            <a:r>
              <a:rPr dirty="0" sz="1600" spc="-30">
                <a:solidFill>
                  <a:srgbClr val="FFFFFF"/>
                </a:solidFill>
                <a:latin typeface="HHU Celeste Sans"/>
                <a:cs typeface="HHU Celeste Sans"/>
              </a:rPr>
              <a:t>sincil </a:t>
            </a:r>
            <a:r>
              <a:rPr dirty="0" sz="1600" spc="-10">
                <a:solidFill>
                  <a:srgbClr val="FFFFFF"/>
                </a:solidFill>
                <a:latin typeface="HHU Celeste Sans"/>
                <a:cs typeface="HHU Celeste Sans"/>
              </a:rPr>
              <a:t>et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volo odi temporum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veroviduciam  </a:t>
            </a:r>
            <a:r>
              <a:rPr dirty="0" sz="1600" spc="-10">
                <a:solidFill>
                  <a:srgbClr val="FFFFFF"/>
                </a:solidFill>
                <a:latin typeface="HHU Celeste Sans"/>
                <a:cs typeface="HHU Celeste Sans"/>
              </a:rPr>
              <a:t>es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aut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atus </a:t>
            </a:r>
            <a:r>
              <a:rPr dirty="0" sz="1600" spc="-10">
                <a:solidFill>
                  <a:srgbClr val="FFFFFF"/>
                </a:solidFill>
                <a:latin typeface="HHU Celeste Sans"/>
                <a:cs typeface="HHU Celeste Sans"/>
              </a:rPr>
              <a:t>aborem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sequunt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ma poreius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dolestis </a:t>
            </a:r>
            <a:r>
              <a:rPr dirty="0" sz="1600" spc="-10">
                <a:solidFill>
                  <a:srgbClr val="FFFFFF"/>
                </a:solidFill>
                <a:latin typeface="HHU Celeste Sans"/>
                <a:cs typeface="HHU Celeste Sans"/>
              </a:rPr>
              <a:t>eat. 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Mus audam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volora </a:t>
            </a:r>
            <a:r>
              <a:rPr dirty="0" sz="1600" spc="-10">
                <a:solidFill>
                  <a:srgbClr val="FFFFFF"/>
                </a:solidFill>
                <a:latin typeface="HHU Celeste Sans"/>
                <a:cs typeface="HHU Celeste Sans"/>
              </a:rPr>
              <a:t>perrovi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tatuscia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di cumque</a:t>
            </a:r>
            <a:r>
              <a:rPr dirty="0" sz="1600" spc="315">
                <a:solidFill>
                  <a:srgbClr val="FFFFFF"/>
                </a:solidFill>
                <a:latin typeface="HHU Celeste Sans"/>
                <a:cs typeface="HHU Celeste Sans"/>
              </a:rPr>
              <a:t>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eum</a:t>
            </a:r>
            <a:endParaRPr sz="1600">
              <a:latin typeface="HHU Celeste Sans"/>
              <a:cs typeface="HHU Celeste Sans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07256" y="18886695"/>
            <a:ext cx="135890" cy="135255"/>
          </a:xfrm>
          <a:custGeom>
            <a:avLst/>
            <a:gdLst/>
            <a:ahLst/>
            <a:cxnLst/>
            <a:rect l="l" t="t" r="r" b="b"/>
            <a:pathLst>
              <a:path w="135890" h="135255">
                <a:moveTo>
                  <a:pt x="135278" y="0"/>
                </a:moveTo>
                <a:lnTo>
                  <a:pt x="0" y="0"/>
                </a:lnTo>
                <a:lnTo>
                  <a:pt x="0" y="135248"/>
                </a:lnTo>
                <a:lnTo>
                  <a:pt x="135278" y="135248"/>
                </a:lnTo>
                <a:lnTo>
                  <a:pt x="135278" y="0"/>
                </a:lnTo>
                <a:close/>
              </a:path>
            </a:pathLst>
          </a:custGeom>
          <a:solidFill>
            <a:srgbClr val="25B3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07250" y="19427731"/>
            <a:ext cx="135890" cy="135890"/>
          </a:xfrm>
          <a:custGeom>
            <a:avLst/>
            <a:gdLst/>
            <a:ahLst/>
            <a:cxnLst/>
            <a:rect l="l" t="t" r="r" b="b"/>
            <a:pathLst>
              <a:path w="135890" h="135890">
                <a:moveTo>
                  <a:pt x="135278" y="0"/>
                </a:moveTo>
                <a:lnTo>
                  <a:pt x="0" y="0"/>
                </a:lnTo>
                <a:lnTo>
                  <a:pt x="0" y="135296"/>
                </a:lnTo>
                <a:lnTo>
                  <a:pt x="135278" y="135296"/>
                </a:lnTo>
                <a:lnTo>
                  <a:pt x="135278" y="0"/>
                </a:lnTo>
                <a:close/>
              </a:path>
            </a:pathLst>
          </a:custGeom>
          <a:solidFill>
            <a:srgbClr val="25B3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777783" y="19427731"/>
            <a:ext cx="135890" cy="135890"/>
          </a:xfrm>
          <a:custGeom>
            <a:avLst/>
            <a:gdLst/>
            <a:ahLst/>
            <a:cxnLst/>
            <a:rect l="l" t="t" r="r" b="b"/>
            <a:pathLst>
              <a:path w="135890" h="135890">
                <a:moveTo>
                  <a:pt x="135266" y="0"/>
                </a:moveTo>
                <a:lnTo>
                  <a:pt x="0" y="0"/>
                </a:lnTo>
                <a:lnTo>
                  <a:pt x="0" y="135296"/>
                </a:lnTo>
                <a:lnTo>
                  <a:pt x="135266" y="135296"/>
                </a:lnTo>
                <a:lnTo>
                  <a:pt x="135266" y="0"/>
                </a:lnTo>
                <a:close/>
              </a:path>
            </a:pathLst>
          </a:custGeom>
          <a:solidFill>
            <a:srgbClr val="25B3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183582" y="18886695"/>
            <a:ext cx="135890" cy="135255"/>
          </a:xfrm>
          <a:custGeom>
            <a:avLst/>
            <a:gdLst/>
            <a:ahLst/>
            <a:cxnLst/>
            <a:rect l="l" t="t" r="r" b="b"/>
            <a:pathLst>
              <a:path w="135890" h="135255">
                <a:moveTo>
                  <a:pt x="135284" y="0"/>
                </a:moveTo>
                <a:lnTo>
                  <a:pt x="0" y="0"/>
                </a:lnTo>
                <a:lnTo>
                  <a:pt x="0" y="135248"/>
                </a:lnTo>
                <a:lnTo>
                  <a:pt x="135284" y="135248"/>
                </a:lnTo>
                <a:lnTo>
                  <a:pt x="135284" y="0"/>
                </a:lnTo>
                <a:close/>
              </a:path>
            </a:pathLst>
          </a:custGeom>
          <a:solidFill>
            <a:srgbClr val="25B3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183582" y="19157216"/>
            <a:ext cx="135890" cy="135255"/>
          </a:xfrm>
          <a:custGeom>
            <a:avLst/>
            <a:gdLst/>
            <a:ahLst/>
            <a:cxnLst/>
            <a:rect l="l" t="t" r="r" b="b"/>
            <a:pathLst>
              <a:path w="135890" h="135255">
                <a:moveTo>
                  <a:pt x="135284" y="0"/>
                </a:moveTo>
                <a:lnTo>
                  <a:pt x="0" y="0"/>
                </a:lnTo>
                <a:lnTo>
                  <a:pt x="0" y="135230"/>
                </a:lnTo>
                <a:lnTo>
                  <a:pt x="135284" y="135230"/>
                </a:lnTo>
                <a:lnTo>
                  <a:pt x="135284" y="0"/>
                </a:lnTo>
                <a:close/>
              </a:path>
            </a:pathLst>
          </a:custGeom>
          <a:solidFill>
            <a:srgbClr val="25B3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183582" y="19427731"/>
            <a:ext cx="135890" cy="135890"/>
          </a:xfrm>
          <a:custGeom>
            <a:avLst/>
            <a:gdLst/>
            <a:ahLst/>
            <a:cxnLst/>
            <a:rect l="l" t="t" r="r" b="b"/>
            <a:pathLst>
              <a:path w="135890" h="135890">
                <a:moveTo>
                  <a:pt x="135284" y="0"/>
                </a:moveTo>
                <a:lnTo>
                  <a:pt x="0" y="0"/>
                </a:lnTo>
                <a:lnTo>
                  <a:pt x="0" y="135296"/>
                </a:lnTo>
                <a:lnTo>
                  <a:pt x="135284" y="135296"/>
                </a:lnTo>
                <a:lnTo>
                  <a:pt x="135284" y="0"/>
                </a:lnTo>
                <a:close/>
              </a:path>
            </a:pathLst>
          </a:custGeom>
          <a:solidFill>
            <a:srgbClr val="25B3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454121" y="19427731"/>
            <a:ext cx="135890" cy="135890"/>
          </a:xfrm>
          <a:custGeom>
            <a:avLst/>
            <a:gdLst/>
            <a:ahLst/>
            <a:cxnLst/>
            <a:rect l="l" t="t" r="r" b="b"/>
            <a:pathLst>
              <a:path w="135890" h="135890">
                <a:moveTo>
                  <a:pt x="135272" y="0"/>
                </a:moveTo>
                <a:lnTo>
                  <a:pt x="0" y="0"/>
                </a:lnTo>
                <a:lnTo>
                  <a:pt x="0" y="135296"/>
                </a:lnTo>
                <a:lnTo>
                  <a:pt x="135272" y="135296"/>
                </a:lnTo>
                <a:lnTo>
                  <a:pt x="135272" y="0"/>
                </a:lnTo>
                <a:close/>
              </a:path>
            </a:pathLst>
          </a:custGeom>
          <a:solidFill>
            <a:srgbClr val="25B3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777783" y="18886695"/>
            <a:ext cx="135890" cy="135255"/>
          </a:xfrm>
          <a:custGeom>
            <a:avLst/>
            <a:gdLst/>
            <a:ahLst/>
            <a:cxnLst/>
            <a:rect l="l" t="t" r="r" b="b"/>
            <a:pathLst>
              <a:path w="135890" h="135255">
                <a:moveTo>
                  <a:pt x="135266" y="0"/>
                </a:moveTo>
                <a:lnTo>
                  <a:pt x="0" y="0"/>
                </a:lnTo>
                <a:lnTo>
                  <a:pt x="0" y="135248"/>
                </a:lnTo>
                <a:lnTo>
                  <a:pt x="135266" y="135248"/>
                </a:lnTo>
                <a:lnTo>
                  <a:pt x="135266" y="0"/>
                </a:lnTo>
                <a:close/>
              </a:path>
            </a:pathLst>
          </a:custGeom>
          <a:solidFill>
            <a:srgbClr val="25B3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507250" y="19157222"/>
            <a:ext cx="271145" cy="135255"/>
          </a:xfrm>
          <a:custGeom>
            <a:avLst/>
            <a:gdLst/>
            <a:ahLst/>
            <a:cxnLst/>
            <a:rect l="l" t="t" r="r" b="b"/>
            <a:pathLst>
              <a:path w="271145" h="135255">
                <a:moveTo>
                  <a:pt x="270532" y="0"/>
                </a:moveTo>
                <a:lnTo>
                  <a:pt x="0" y="0"/>
                </a:lnTo>
                <a:lnTo>
                  <a:pt x="0" y="135224"/>
                </a:lnTo>
                <a:lnTo>
                  <a:pt x="270532" y="135224"/>
                </a:lnTo>
                <a:lnTo>
                  <a:pt x="270532" y="0"/>
                </a:lnTo>
                <a:close/>
              </a:path>
            </a:pathLst>
          </a:custGeom>
          <a:solidFill>
            <a:srgbClr val="25B3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859957" y="18886690"/>
            <a:ext cx="135255" cy="135255"/>
          </a:xfrm>
          <a:custGeom>
            <a:avLst/>
            <a:gdLst/>
            <a:ahLst/>
            <a:cxnLst/>
            <a:rect l="l" t="t" r="r" b="b"/>
            <a:pathLst>
              <a:path w="135255" h="135255">
                <a:moveTo>
                  <a:pt x="135218" y="0"/>
                </a:moveTo>
                <a:lnTo>
                  <a:pt x="0" y="0"/>
                </a:lnTo>
                <a:lnTo>
                  <a:pt x="0" y="135248"/>
                </a:lnTo>
                <a:lnTo>
                  <a:pt x="135218" y="135248"/>
                </a:lnTo>
                <a:lnTo>
                  <a:pt x="135218" y="0"/>
                </a:lnTo>
                <a:close/>
              </a:path>
            </a:pathLst>
          </a:custGeom>
          <a:solidFill>
            <a:srgbClr val="25B3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859957" y="19427731"/>
            <a:ext cx="135255" cy="135890"/>
          </a:xfrm>
          <a:custGeom>
            <a:avLst/>
            <a:gdLst/>
            <a:ahLst/>
            <a:cxnLst/>
            <a:rect l="l" t="t" r="r" b="b"/>
            <a:pathLst>
              <a:path w="135255" h="135890">
                <a:moveTo>
                  <a:pt x="135218" y="0"/>
                </a:moveTo>
                <a:lnTo>
                  <a:pt x="0" y="0"/>
                </a:lnTo>
                <a:lnTo>
                  <a:pt x="0" y="135296"/>
                </a:lnTo>
                <a:lnTo>
                  <a:pt x="135218" y="135296"/>
                </a:lnTo>
                <a:lnTo>
                  <a:pt x="135218" y="0"/>
                </a:lnTo>
                <a:close/>
              </a:path>
            </a:pathLst>
          </a:custGeom>
          <a:solidFill>
            <a:srgbClr val="25B3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130436" y="18886695"/>
            <a:ext cx="135890" cy="135255"/>
          </a:xfrm>
          <a:custGeom>
            <a:avLst/>
            <a:gdLst/>
            <a:ahLst/>
            <a:cxnLst/>
            <a:rect l="l" t="t" r="r" b="b"/>
            <a:pathLst>
              <a:path w="135889" h="135255">
                <a:moveTo>
                  <a:pt x="135296" y="0"/>
                </a:moveTo>
                <a:lnTo>
                  <a:pt x="0" y="0"/>
                </a:lnTo>
                <a:lnTo>
                  <a:pt x="0" y="135248"/>
                </a:lnTo>
                <a:lnTo>
                  <a:pt x="135296" y="135248"/>
                </a:lnTo>
                <a:lnTo>
                  <a:pt x="135296" y="0"/>
                </a:lnTo>
                <a:close/>
              </a:path>
            </a:pathLst>
          </a:custGeom>
          <a:solidFill>
            <a:srgbClr val="25B3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859957" y="19157222"/>
            <a:ext cx="270510" cy="135255"/>
          </a:xfrm>
          <a:custGeom>
            <a:avLst/>
            <a:gdLst/>
            <a:ahLst/>
            <a:cxnLst/>
            <a:rect l="l" t="t" r="r" b="b"/>
            <a:pathLst>
              <a:path w="270510" h="135255">
                <a:moveTo>
                  <a:pt x="270479" y="0"/>
                </a:moveTo>
                <a:lnTo>
                  <a:pt x="0" y="0"/>
                </a:lnTo>
                <a:lnTo>
                  <a:pt x="0" y="135224"/>
                </a:lnTo>
                <a:lnTo>
                  <a:pt x="270479" y="135224"/>
                </a:lnTo>
                <a:lnTo>
                  <a:pt x="270479" y="0"/>
                </a:lnTo>
                <a:close/>
              </a:path>
            </a:pathLst>
          </a:custGeom>
          <a:solidFill>
            <a:srgbClr val="25B3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536253" y="18886690"/>
            <a:ext cx="135255" cy="135255"/>
          </a:xfrm>
          <a:custGeom>
            <a:avLst/>
            <a:gdLst/>
            <a:ahLst/>
            <a:cxnLst/>
            <a:rect l="l" t="t" r="r" b="b"/>
            <a:pathLst>
              <a:path w="135255" h="135255">
                <a:moveTo>
                  <a:pt x="135260" y="0"/>
                </a:moveTo>
                <a:lnTo>
                  <a:pt x="0" y="0"/>
                </a:lnTo>
                <a:lnTo>
                  <a:pt x="0" y="135248"/>
                </a:lnTo>
                <a:lnTo>
                  <a:pt x="135260" y="135248"/>
                </a:lnTo>
                <a:lnTo>
                  <a:pt x="135260" y="0"/>
                </a:lnTo>
                <a:close/>
              </a:path>
            </a:pathLst>
          </a:custGeom>
          <a:solidFill>
            <a:srgbClr val="25B3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2536253" y="19427731"/>
            <a:ext cx="135255" cy="135890"/>
          </a:xfrm>
          <a:custGeom>
            <a:avLst/>
            <a:gdLst/>
            <a:ahLst/>
            <a:cxnLst/>
            <a:rect l="l" t="t" r="r" b="b"/>
            <a:pathLst>
              <a:path w="135255" h="135890">
                <a:moveTo>
                  <a:pt x="135260" y="0"/>
                </a:moveTo>
                <a:lnTo>
                  <a:pt x="0" y="0"/>
                </a:lnTo>
                <a:lnTo>
                  <a:pt x="0" y="135296"/>
                </a:lnTo>
                <a:lnTo>
                  <a:pt x="135260" y="135296"/>
                </a:lnTo>
                <a:lnTo>
                  <a:pt x="135260" y="0"/>
                </a:lnTo>
                <a:close/>
              </a:path>
            </a:pathLst>
          </a:custGeom>
          <a:solidFill>
            <a:srgbClr val="25B3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2806798" y="18886695"/>
            <a:ext cx="135890" cy="135255"/>
          </a:xfrm>
          <a:custGeom>
            <a:avLst/>
            <a:gdLst/>
            <a:ahLst/>
            <a:cxnLst/>
            <a:rect l="l" t="t" r="r" b="b"/>
            <a:pathLst>
              <a:path w="135889" h="135255">
                <a:moveTo>
                  <a:pt x="135266" y="0"/>
                </a:moveTo>
                <a:lnTo>
                  <a:pt x="0" y="0"/>
                </a:lnTo>
                <a:lnTo>
                  <a:pt x="0" y="135248"/>
                </a:lnTo>
                <a:lnTo>
                  <a:pt x="135266" y="135248"/>
                </a:lnTo>
                <a:lnTo>
                  <a:pt x="135266" y="0"/>
                </a:lnTo>
                <a:close/>
              </a:path>
            </a:pathLst>
          </a:custGeom>
          <a:solidFill>
            <a:srgbClr val="25B3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536253" y="19157222"/>
            <a:ext cx="271145" cy="135255"/>
          </a:xfrm>
          <a:custGeom>
            <a:avLst/>
            <a:gdLst/>
            <a:ahLst/>
            <a:cxnLst/>
            <a:rect l="l" t="t" r="r" b="b"/>
            <a:pathLst>
              <a:path w="271144" h="135255">
                <a:moveTo>
                  <a:pt x="270544" y="0"/>
                </a:moveTo>
                <a:lnTo>
                  <a:pt x="0" y="0"/>
                </a:lnTo>
                <a:lnTo>
                  <a:pt x="0" y="135224"/>
                </a:lnTo>
                <a:lnTo>
                  <a:pt x="270544" y="135224"/>
                </a:lnTo>
                <a:lnTo>
                  <a:pt x="270544" y="0"/>
                </a:lnTo>
                <a:close/>
              </a:path>
            </a:pathLst>
          </a:custGeom>
          <a:solidFill>
            <a:srgbClr val="25B3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3297144" y="18886690"/>
            <a:ext cx="10415905" cy="676910"/>
          </a:xfrm>
          <a:custGeom>
            <a:avLst/>
            <a:gdLst/>
            <a:ahLst/>
            <a:cxnLst/>
            <a:rect l="l" t="t" r="r" b="b"/>
            <a:pathLst>
              <a:path w="10415905" h="676909">
                <a:moveTo>
                  <a:pt x="0" y="676338"/>
                </a:moveTo>
                <a:lnTo>
                  <a:pt x="10415594" y="676338"/>
                </a:lnTo>
                <a:lnTo>
                  <a:pt x="10415594" y="0"/>
                </a:lnTo>
                <a:lnTo>
                  <a:pt x="0" y="0"/>
                </a:lnTo>
                <a:lnTo>
                  <a:pt x="0" y="676338"/>
                </a:lnTo>
                <a:close/>
              </a:path>
            </a:pathLst>
          </a:custGeom>
          <a:solidFill>
            <a:srgbClr val="25B3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10115429" y="0"/>
            <a:ext cx="4058101" cy="277953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ts val="1055"/>
              </a:lnSpc>
              <a:spcBef>
                <a:spcPts val="125"/>
              </a:spcBef>
            </a:pPr>
            <a:r>
              <a:rPr dirty="0" spc="10"/>
              <a:t>Institut</a:t>
            </a:r>
          </a:p>
          <a:p>
            <a:pPr marL="13970">
              <a:lnSpc>
                <a:spcPts val="1055"/>
              </a:lnSpc>
            </a:pPr>
            <a:r>
              <a:rPr dirty="0" spc="20"/>
              <a:t>Namen </a:t>
            </a:r>
            <a:r>
              <a:rPr dirty="0" spc="15"/>
              <a:t>der</a:t>
            </a:r>
            <a:r>
              <a:rPr dirty="0" spc="-65"/>
              <a:t> </a:t>
            </a:r>
            <a:r>
              <a:rPr dirty="0" spc="15"/>
              <a:t>Mitarbeiter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4553" y="2704931"/>
            <a:ext cx="11460480" cy="1864360"/>
          </a:xfrm>
          <a:prstGeom prst="rect"/>
        </p:spPr>
        <p:txBody>
          <a:bodyPr wrap="square" lIns="0" tIns="108585" rIns="0" bIns="0" rtlCol="0" vert="horz">
            <a:spAutoFit/>
          </a:bodyPr>
          <a:lstStyle/>
          <a:p>
            <a:pPr marL="12700" marR="5080">
              <a:lnSpc>
                <a:spcPts val="6920"/>
              </a:lnSpc>
              <a:spcBef>
                <a:spcPts val="855"/>
              </a:spcBef>
            </a:pPr>
            <a:r>
              <a:rPr dirty="0" spc="-5"/>
              <a:t>Hier den </a:t>
            </a:r>
            <a:r>
              <a:rPr dirty="0" spc="-10"/>
              <a:t>(manchmal </a:t>
            </a:r>
            <a:r>
              <a:rPr dirty="0" spc="-5"/>
              <a:t>langen)</a:t>
            </a:r>
            <a:r>
              <a:rPr dirty="0" spc="-100"/>
              <a:t> </a:t>
            </a:r>
            <a:r>
              <a:rPr dirty="0" spc="-30"/>
              <a:t>Titel  </a:t>
            </a:r>
            <a:r>
              <a:rPr dirty="0" spc="-5"/>
              <a:t>des Projekts</a:t>
            </a:r>
            <a:r>
              <a:rPr dirty="0" spc="-10"/>
              <a:t> eintragen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6824" y="2118867"/>
            <a:ext cx="4613275" cy="3695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250" b="1">
                <a:solidFill>
                  <a:srgbClr val="0072BC"/>
                </a:solidFill>
                <a:latin typeface="HHU Celeste Sans"/>
                <a:cs typeface="HHU Celeste Sans"/>
              </a:rPr>
              <a:t>Projektleitung: Namen hier</a:t>
            </a:r>
            <a:r>
              <a:rPr dirty="0" sz="2250" spc="-45" b="1">
                <a:solidFill>
                  <a:srgbClr val="0072BC"/>
                </a:solidFill>
                <a:latin typeface="HHU Celeste Sans"/>
                <a:cs typeface="HHU Celeste Sans"/>
              </a:rPr>
              <a:t> </a:t>
            </a:r>
            <a:r>
              <a:rPr dirty="0" sz="2250" b="1">
                <a:solidFill>
                  <a:srgbClr val="0072BC"/>
                </a:solidFill>
                <a:latin typeface="HHU Celeste Sans"/>
                <a:cs typeface="HHU Celeste Sans"/>
              </a:rPr>
              <a:t>eintragen</a:t>
            </a:r>
            <a:endParaRPr sz="2250">
              <a:latin typeface="HHU Celeste Sans"/>
              <a:cs typeface="HHU Celeste San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07250" y="5495214"/>
            <a:ext cx="13206094" cy="12749530"/>
          </a:xfrm>
          <a:custGeom>
            <a:avLst/>
            <a:gdLst/>
            <a:ahLst/>
            <a:cxnLst/>
            <a:rect l="l" t="t" r="r" b="b"/>
            <a:pathLst>
              <a:path w="13206094" h="12749530">
                <a:moveTo>
                  <a:pt x="0" y="12748957"/>
                </a:moveTo>
                <a:lnTo>
                  <a:pt x="13205482" y="12748957"/>
                </a:lnTo>
                <a:lnTo>
                  <a:pt x="13205482" y="0"/>
                </a:lnTo>
                <a:lnTo>
                  <a:pt x="0" y="0"/>
                </a:lnTo>
                <a:lnTo>
                  <a:pt x="0" y="12748957"/>
                </a:lnTo>
                <a:close/>
              </a:path>
            </a:pathLst>
          </a:custGeom>
          <a:solidFill>
            <a:srgbClr val="BCBE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07256" y="18886695"/>
            <a:ext cx="135890" cy="135255"/>
          </a:xfrm>
          <a:custGeom>
            <a:avLst/>
            <a:gdLst/>
            <a:ahLst/>
            <a:cxnLst/>
            <a:rect l="l" t="t" r="r" b="b"/>
            <a:pathLst>
              <a:path w="135890" h="135255">
                <a:moveTo>
                  <a:pt x="135278" y="0"/>
                </a:moveTo>
                <a:lnTo>
                  <a:pt x="0" y="0"/>
                </a:lnTo>
                <a:lnTo>
                  <a:pt x="0" y="135248"/>
                </a:lnTo>
                <a:lnTo>
                  <a:pt x="135278" y="135248"/>
                </a:lnTo>
                <a:lnTo>
                  <a:pt x="135278" y="0"/>
                </a:lnTo>
                <a:close/>
              </a:path>
            </a:pathLst>
          </a:custGeom>
          <a:solidFill>
            <a:srgbClr val="25B3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07250" y="19427731"/>
            <a:ext cx="135890" cy="135890"/>
          </a:xfrm>
          <a:custGeom>
            <a:avLst/>
            <a:gdLst/>
            <a:ahLst/>
            <a:cxnLst/>
            <a:rect l="l" t="t" r="r" b="b"/>
            <a:pathLst>
              <a:path w="135890" h="135890">
                <a:moveTo>
                  <a:pt x="135278" y="0"/>
                </a:moveTo>
                <a:lnTo>
                  <a:pt x="0" y="0"/>
                </a:lnTo>
                <a:lnTo>
                  <a:pt x="0" y="135296"/>
                </a:lnTo>
                <a:lnTo>
                  <a:pt x="135278" y="135296"/>
                </a:lnTo>
                <a:lnTo>
                  <a:pt x="135278" y="0"/>
                </a:lnTo>
                <a:close/>
              </a:path>
            </a:pathLst>
          </a:custGeom>
          <a:solidFill>
            <a:srgbClr val="25B3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777783" y="19427731"/>
            <a:ext cx="135890" cy="135890"/>
          </a:xfrm>
          <a:custGeom>
            <a:avLst/>
            <a:gdLst/>
            <a:ahLst/>
            <a:cxnLst/>
            <a:rect l="l" t="t" r="r" b="b"/>
            <a:pathLst>
              <a:path w="135890" h="135890">
                <a:moveTo>
                  <a:pt x="135266" y="0"/>
                </a:moveTo>
                <a:lnTo>
                  <a:pt x="0" y="0"/>
                </a:lnTo>
                <a:lnTo>
                  <a:pt x="0" y="135296"/>
                </a:lnTo>
                <a:lnTo>
                  <a:pt x="135266" y="135296"/>
                </a:lnTo>
                <a:lnTo>
                  <a:pt x="135266" y="0"/>
                </a:lnTo>
                <a:close/>
              </a:path>
            </a:pathLst>
          </a:custGeom>
          <a:solidFill>
            <a:srgbClr val="25B3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183582" y="18886695"/>
            <a:ext cx="135890" cy="135255"/>
          </a:xfrm>
          <a:custGeom>
            <a:avLst/>
            <a:gdLst/>
            <a:ahLst/>
            <a:cxnLst/>
            <a:rect l="l" t="t" r="r" b="b"/>
            <a:pathLst>
              <a:path w="135890" h="135255">
                <a:moveTo>
                  <a:pt x="135284" y="0"/>
                </a:moveTo>
                <a:lnTo>
                  <a:pt x="0" y="0"/>
                </a:lnTo>
                <a:lnTo>
                  <a:pt x="0" y="135248"/>
                </a:lnTo>
                <a:lnTo>
                  <a:pt x="135284" y="135248"/>
                </a:lnTo>
                <a:lnTo>
                  <a:pt x="135284" y="0"/>
                </a:lnTo>
                <a:close/>
              </a:path>
            </a:pathLst>
          </a:custGeom>
          <a:solidFill>
            <a:srgbClr val="25B3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183582" y="19157216"/>
            <a:ext cx="135890" cy="135255"/>
          </a:xfrm>
          <a:custGeom>
            <a:avLst/>
            <a:gdLst/>
            <a:ahLst/>
            <a:cxnLst/>
            <a:rect l="l" t="t" r="r" b="b"/>
            <a:pathLst>
              <a:path w="135890" h="135255">
                <a:moveTo>
                  <a:pt x="135284" y="0"/>
                </a:moveTo>
                <a:lnTo>
                  <a:pt x="0" y="0"/>
                </a:lnTo>
                <a:lnTo>
                  <a:pt x="0" y="135230"/>
                </a:lnTo>
                <a:lnTo>
                  <a:pt x="135284" y="135230"/>
                </a:lnTo>
                <a:lnTo>
                  <a:pt x="135284" y="0"/>
                </a:lnTo>
                <a:close/>
              </a:path>
            </a:pathLst>
          </a:custGeom>
          <a:solidFill>
            <a:srgbClr val="25B3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183582" y="19427731"/>
            <a:ext cx="135890" cy="135890"/>
          </a:xfrm>
          <a:custGeom>
            <a:avLst/>
            <a:gdLst/>
            <a:ahLst/>
            <a:cxnLst/>
            <a:rect l="l" t="t" r="r" b="b"/>
            <a:pathLst>
              <a:path w="135890" h="135890">
                <a:moveTo>
                  <a:pt x="135284" y="0"/>
                </a:moveTo>
                <a:lnTo>
                  <a:pt x="0" y="0"/>
                </a:lnTo>
                <a:lnTo>
                  <a:pt x="0" y="135296"/>
                </a:lnTo>
                <a:lnTo>
                  <a:pt x="135284" y="135296"/>
                </a:lnTo>
                <a:lnTo>
                  <a:pt x="135284" y="0"/>
                </a:lnTo>
                <a:close/>
              </a:path>
            </a:pathLst>
          </a:custGeom>
          <a:solidFill>
            <a:srgbClr val="25B3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454121" y="19427731"/>
            <a:ext cx="135890" cy="135890"/>
          </a:xfrm>
          <a:custGeom>
            <a:avLst/>
            <a:gdLst/>
            <a:ahLst/>
            <a:cxnLst/>
            <a:rect l="l" t="t" r="r" b="b"/>
            <a:pathLst>
              <a:path w="135890" h="135890">
                <a:moveTo>
                  <a:pt x="135272" y="0"/>
                </a:moveTo>
                <a:lnTo>
                  <a:pt x="0" y="0"/>
                </a:lnTo>
                <a:lnTo>
                  <a:pt x="0" y="135296"/>
                </a:lnTo>
                <a:lnTo>
                  <a:pt x="135272" y="135296"/>
                </a:lnTo>
                <a:lnTo>
                  <a:pt x="135272" y="0"/>
                </a:lnTo>
                <a:close/>
              </a:path>
            </a:pathLst>
          </a:custGeom>
          <a:solidFill>
            <a:srgbClr val="25B3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777783" y="18886695"/>
            <a:ext cx="135890" cy="135255"/>
          </a:xfrm>
          <a:custGeom>
            <a:avLst/>
            <a:gdLst/>
            <a:ahLst/>
            <a:cxnLst/>
            <a:rect l="l" t="t" r="r" b="b"/>
            <a:pathLst>
              <a:path w="135890" h="135255">
                <a:moveTo>
                  <a:pt x="135266" y="0"/>
                </a:moveTo>
                <a:lnTo>
                  <a:pt x="0" y="0"/>
                </a:lnTo>
                <a:lnTo>
                  <a:pt x="0" y="135248"/>
                </a:lnTo>
                <a:lnTo>
                  <a:pt x="135266" y="135248"/>
                </a:lnTo>
                <a:lnTo>
                  <a:pt x="135266" y="0"/>
                </a:lnTo>
                <a:close/>
              </a:path>
            </a:pathLst>
          </a:custGeom>
          <a:solidFill>
            <a:srgbClr val="25B3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507250" y="19157222"/>
            <a:ext cx="271145" cy="135255"/>
          </a:xfrm>
          <a:custGeom>
            <a:avLst/>
            <a:gdLst/>
            <a:ahLst/>
            <a:cxnLst/>
            <a:rect l="l" t="t" r="r" b="b"/>
            <a:pathLst>
              <a:path w="271145" h="135255">
                <a:moveTo>
                  <a:pt x="270532" y="0"/>
                </a:moveTo>
                <a:lnTo>
                  <a:pt x="0" y="0"/>
                </a:lnTo>
                <a:lnTo>
                  <a:pt x="0" y="135224"/>
                </a:lnTo>
                <a:lnTo>
                  <a:pt x="270532" y="135224"/>
                </a:lnTo>
                <a:lnTo>
                  <a:pt x="270532" y="0"/>
                </a:lnTo>
                <a:close/>
              </a:path>
            </a:pathLst>
          </a:custGeom>
          <a:solidFill>
            <a:srgbClr val="25B3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859957" y="18886690"/>
            <a:ext cx="135255" cy="135255"/>
          </a:xfrm>
          <a:custGeom>
            <a:avLst/>
            <a:gdLst/>
            <a:ahLst/>
            <a:cxnLst/>
            <a:rect l="l" t="t" r="r" b="b"/>
            <a:pathLst>
              <a:path w="135255" h="135255">
                <a:moveTo>
                  <a:pt x="135218" y="0"/>
                </a:moveTo>
                <a:lnTo>
                  <a:pt x="0" y="0"/>
                </a:lnTo>
                <a:lnTo>
                  <a:pt x="0" y="135248"/>
                </a:lnTo>
                <a:lnTo>
                  <a:pt x="135218" y="135248"/>
                </a:lnTo>
                <a:lnTo>
                  <a:pt x="135218" y="0"/>
                </a:lnTo>
                <a:close/>
              </a:path>
            </a:pathLst>
          </a:custGeom>
          <a:solidFill>
            <a:srgbClr val="25B3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859957" y="19427731"/>
            <a:ext cx="135255" cy="135890"/>
          </a:xfrm>
          <a:custGeom>
            <a:avLst/>
            <a:gdLst/>
            <a:ahLst/>
            <a:cxnLst/>
            <a:rect l="l" t="t" r="r" b="b"/>
            <a:pathLst>
              <a:path w="135255" h="135890">
                <a:moveTo>
                  <a:pt x="135218" y="0"/>
                </a:moveTo>
                <a:lnTo>
                  <a:pt x="0" y="0"/>
                </a:lnTo>
                <a:lnTo>
                  <a:pt x="0" y="135296"/>
                </a:lnTo>
                <a:lnTo>
                  <a:pt x="135218" y="135296"/>
                </a:lnTo>
                <a:lnTo>
                  <a:pt x="135218" y="0"/>
                </a:lnTo>
                <a:close/>
              </a:path>
            </a:pathLst>
          </a:custGeom>
          <a:solidFill>
            <a:srgbClr val="25B3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130436" y="18886695"/>
            <a:ext cx="135890" cy="135255"/>
          </a:xfrm>
          <a:custGeom>
            <a:avLst/>
            <a:gdLst/>
            <a:ahLst/>
            <a:cxnLst/>
            <a:rect l="l" t="t" r="r" b="b"/>
            <a:pathLst>
              <a:path w="135889" h="135255">
                <a:moveTo>
                  <a:pt x="135296" y="0"/>
                </a:moveTo>
                <a:lnTo>
                  <a:pt x="0" y="0"/>
                </a:lnTo>
                <a:lnTo>
                  <a:pt x="0" y="135248"/>
                </a:lnTo>
                <a:lnTo>
                  <a:pt x="135296" y="135248"/>
                </a:lnTo>
                <a:lnTo>
                  <a:pt x="135296" y="0"/>
                </a:lnTo>
                <a:close/>
              </a:path>
            </a:pathLst>
          </a:custGeom>
          <a:solidFill>
            <a:srgbClr val="25B3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859957" y="19157222"/>
            <a:ext cx="270510" cy="135255"/>
          </a:xfrm>
          <a:custGeom>
            <a:avLst/>
            <a:gdLst/>
            <a:ahLst/>
            <a:cxnLst/>
            <a:rect l="l" t="t" r="r" b="b"/>
            <a:pathLst>
              <a:path w="270510" h="135255">
                <a:moveTo>
                  <a:pt x="270479" y="0"/>
                </a:moveTo>
                <a:lnTo>
                  <a:pt x="0" y="0"/>
                </a:lnTo>
                <a:lnTo>
                  <a:pt x="0" y="135224"/>
                </a:lnTo>
                <a:lnTo>
                  <a:pt x="270479" y="135224"/>
                </a:lnTo>
                <a:lnTo>
                  <a:pt x="270479" y="0"/>
                </a:lnTo>
                <a:close/>
              </a:path>
            </a:pathLst>
          </a:custGeom>
          <a:solidFill>
            <a:srgbClr val="25B3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536253" y="18886690"/>
            <a:ext cx="135255" cy="135255"/>
          </a:xfrm>
          <a:custGeom>
            <a:avLst/>
            <a:gdLst/>
            <a:ahLst/>
            <a:cxnLst/>
            <a:rect l="l" t="t" r="r" b="b"/>
            <a:pathLst>
              <a:path w="135255" h="135255">
                <a:moveTo>
                  <a:pt x="135260" y="0"/>
                </a:moveTo>
                <a:lnTo>
                  <a:pt x="0" y="0"/>
                </a:lnTo>
                <a:lnTo>
                  <a:pt x="0" y="135248"/>
                </a:lnTo>
                <a:lnTo>
                  <a:pt x="135260" y="135248"/>
                </a:lnTo>
                <a:lnTo>
                  <a:pt x="135260" y="0"/>
                </a:lnTo>
                <a:close/>
              </a:path>
            </a:pathLst>
          </a:custGeom>
          <a:solidFill>
            <a:srgbClr val="25B3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536253" y="19427731"/>
            <a:ext cx="135255" cy="135890"/>
          </a:xfrm>
          <a:custGeom>
            <a:avLst/>
            <a:gdLst/>
            <a:ahLst/>
            <a:cxnLst/>
            <a:rect l="l" t="t" r="r" b="b"/>
            <a:pathLst>
              <a:path w="135255" h="135890">
                <a:moveTo>
                  <a:pt x="135260" y="0"/>
                </a:moveTo>
                <a:lnTo>
                  <a:pt x="0" y="0"/>
                </a:lnTo>
                <a:lnTo>
                  <a:pt x="0" y="135296"/>
                </a:lnTo>
                <a:lnTo>
                  <a:pt x="135260" y="135296"/>
                </a:lnTo>
                <a:lnTo>
                  <a:pt x="135260" y="0"/>
                </a:lnTo>
                <a:close/>
              </a:path>
            </a:pathLst>
          </a:custGeom>
          <a:solidFill>
            <a:srgbClr val="25B3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806798" y="18886695"/>
            <a:ext cx="135890" cy="135255"/>
          </a:xfrm>
          <a:custGeom>
            <a:avLst/>
            <a:gdLst/>
            <a:ahLst/>
            <a:cxnLst/>
            <a:rect l="l" t="t" r="r" b="b"/>
            <a:pathLst>
              <a:path w="135889" h="135255">
                <a:moveTo>
                  <a:pt x="135266" y="0"/>
                </a:moveTo>
                <a:lnTo>
                  <a:pt x="0" y="0"/>
                </a:lnTo>
                <a:lnTo>
                  <a:pt x="0" y="135248"/>
                </a:lnTo>
                <a:lnTo>
                  <a:pt x="135266" y="135248"/>
                </a:lnTo>
                <a:lnTo>
                  <a:pt x="135266" y="0"/>
                </a:lnTo>
                <a:close/>
              </a:path>
            </a:pathLst>
          </a:custGeom>
          <a:solidFill>
            <a:srgbClr val="25B3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536253" y="19157222"/>
            <a:ext cx="271145" cy="135255"/>
          </a:xfrm>
          <a:custGeom>
            <a:avLst/>
            <a:gdLst/>
            <a:ahLst/>
            <a:cxnLst/>
            <a:rect l="l" t="t" r="r" b="b"/>
            <a:pathLst>
              <a:path w="271144" h="135255">
                <a:moveTo>
                  <a:pt x="270544" y="0"/>
                </a:moveTo>
                <a:lnTo>
                  <a:pt x="0" y="0"/>
                </a:lnTo>
                <a:lnTo>
                  <a:pt x="0" y="135224"/>
                </a:lnTo>
                <a:lnTo>
                  <a:pt x="270544" y="135224"/>
                </a:lnTo>
                <a:lnTo>
                  <a:pt x="270544" y="0"/>
                </a:lnTo>
                <a:close/>
              </a:path>
            </a:pathLst>
          </a:custGeom>
          <a:solidFill>
            <a:srgbClr val="25B3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297144" y="18886690"/>
            <a:ext cx="10415905" cy="676910"/>
          </a:xfrm>
          <a:custGeom>
            <a:avLst/>
            <a:gdLst/>
            <a:ahLst/>
            <a:cxnLst/>
            <a:rect l="l" t="t" r="r" b="b"/>
            <a:pathLst>
              <a:path w="10415905" h="676909">
                <a:moveTo>
                  <a:pt x="0" y="676338"/>
                </a:moveTo>
                <a:lnTo>
                  <a:pt x="10415594" y="676338"/>
                </a:lnTo>
                <a:lnTo>
                  <a:pt x="10415594" y="0"/>
                </a:lnTo>
                <a:lnTo>
                  <a:pt x="0" y="0"/>
                </a:lnTo>
                <a:lnTo>
                  <a:pt x="0" y="676338"/>
                </a:lnTo>
                <a:close/>
              </a:path>
            </a:pathLst>
          </a:custGeom>
          <a:solidFill>
            <a:srgbClr val="25B3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0161887" y="0"/>
            <a:ext cx="4058101" cy="277953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ts val="1055"/>
              </a:lnSpc>
              <a:spcBef>
                <a:spcPts val="125"/>
              </a:spcBef>
            </a:pPr>
            <a:r>
              <a:rPr dirty="0" spc="10"/>
              <a:t>Institut</a:t>
            </a:r>
          </a:p>
          <a:p>
            <a:pPr marL="13970">
              <a:lnSpc>
                <a:spcPts val="1055"/>
              </a:lnSpc>
            </a:pPr>
            <a:r>
              <a:rPr dirty="0" spc="20"/>
              <a:t>Namen </a:t>
            </a:r>
            <a:r>
              <a:rPr dirty="0" spc="15"/>
              <a:t>der</a:t>
            </a:r>
            <a:r>
              <a:rPr dirty="0" spc="-65"/>
              <a:t> </a:t>
            </a:r>
            <a:r>
              <a:rPr dirty="0" spc="15"/>
              <a:t>Mitarbeiter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4553" y="2704931"/>
            <a:ext cx="11460480" cy="1864360"/>
          </a:xfrm>
          <a:prstGeom prst="rect"/>
        </p:spPr>
        <p:txBody>
          <a:bodyPr wrap="square" lIns="0" tIns="108585" rIns="0" bIns="0" rtlCol="0" vert="horz">
            <a:spAutoFit/>
          </a:bodyPr>
          <a:lstStyle/>
          <a:p>
            <a:pPr marL="12700" marR="5080">
              <a:lnSpc>
                <a:spcPts val="6920"/>
              </a:lnSpc>
              <a:spcBef>
                <a:spcPts val="855"/>
              </a:spcBef>
            </a:pPr>
            <a:r>
              <a:rPr dirty="0" spc="-5"/>
              <a:t>Hier den </a:t>
            </a:r>
            <a:r>
              <a:rPr dirty="0" spc="-10"/>
              <a:t>(manchmal </a:t>
            </a:r>
            <a:r>
              <a:rPr dirty="0" spc="-5"/>
              <a:t>langen)</a:t>
            </a:r>
            <a:r>
              <a:rPr dirty="0" spc="-100"/>
              <a:t> </a:t>
            </a:r>
            <a:r>
              <a:rPr dirty="0" spc="-30"/>
              <a:t>Titel  </a:t>
            </a:r>
            <a:r>
              <a:rPr dirty="0" spc="-5"/>
              <a:t>des Projekts</a:t>
            </a:r>
            <a:r>
              <a:rPr dirty="0" spc="-10"/>
              <a:t> eintragen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6824" y="2118867"/>
            <a:ext cx="4613275" cy="3695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250" b="1">
                <a:solidFill>
                  <a:srgbClr val="0072BC"/>
                </a:solidFill>
                <a:latin typeface="HHU Celeste Sans"/>
                <a:cs typeface="HHU Celeste Sans"/>
              </a:rPr>
              <a:t>Projektleitung: Namen hier</a:t>
            </a:r>
            <a:r>
              <a:rPr dirty="0" sz="2250" spc="-45" b="1">
                <a:solidFill>
                  <a:srgbClr val="0072BC"/>
                </a:solidFill>
                <a:latin typeface="HHU Celeste Sans"/>
                <a:cs typeface="HHU Celeste Sans"/>
              </a:rPr>
              <a:t> </a:t>
            </a:r>
            <a:r>
              <a:rPr dirty="0" sz="2250" b="1">
                <a:solidFill>
                  <a:srgbClr val="0072BC"/>
                </a:solidFill>
                <a:latin typeface="HHU Celeste Sans"/>
                <a:cs typeface="HHU Celeste Sans"/>
              </a:rPr>
              <a:t>eintragen</a:t>
            </a:r>
            <a:endParaRPr sz="2250">
              <a:latin typeface="HHU Celeste Sans"/>
              <a:cs typeface="HHU Celeste San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07250" y="5495214"/>
            <a:ext cx="13206094" cy="12749530"/>
          </a:xfrm>
          <a:custGeom>
            <a:avLst/>
            <a:gdLst/>
            <a:ahLst/>
            <a:cxnLst/>
            <a:rect l="l" t="t" r="r" b="b"/>
            <a:pathLst>
              <a:path w="13206094" h="12749530">
                <a:moveTo>
                  <a:pt x="0" y="12748957"/>
                </a:moveTo>
                <a:lnTo>
                  <a:pt x="13205482" y="12748957"/>
                </a:lnTo>
                <a:lnTo>
                  <a:pt x="13205482" y="0"/>
                </a:lnTo>
                <a:lnTo>
                  <a:pt x="0" y="0"/>
                </a:lnTo>
                <a:lnTo>
                  <a:pt x="0" y="12748957"/>
                </a:lnTo>
                <a:close/>
              </a:path>
            </a:pathLst>
          </a:custGeom>
          <a:solidFill>
            <a:srgbClr val="BCBE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07256" y="19106503"/>
            <a:ext cx="135890" cy="135255"/>
          </a:xfrm>
          <a:custGeom>
            <a:avLst/>
            <a:gdLst/>
            <a:ahLst/>
            <a:cxnLst/>
            <a:rect l="l" t="t" r="r" b="b"/>
            <a:pathLst>
              <a:path w="135890" h="135255">
                <a:moveTo>
                  <a:pt x="135278" y="0"/>
                </a:moveTo>
                <a:lnTo>
                  <a:pt x="0" y="0"/>
                </a:lnTo>
                <a:lnTo>
                  <a:pt x="0" y="135248"/>
                </a:lnTo>
                <a:lnTo>
                  <a:pt x="135278" y="135248"/>
                </a:lnTo>
                <a:lnTo>
                  <a:pt x="135278" y="0"/>
                </a:lnTo>
                <a:close/>
              </a:path>
            </a:pathLst>
          </a:custGeom>
          <a:solidFill>
            <a:srgbClr val="25B3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07250" y="19647544"/>
            <a:ext cx="135890" cy="135890"/>
          </a:xfrm>
          <a:custGeom>
            <a:avLst/>
            <a:gdLst/>
            <a:ahLst/>
            <a:cxnLst/>
            <a:rect l="l" t="t" r="r" b="b"/>
            <a:pathLst>
              <a:path w="135890" h="135890">
                <a:moveTo>
                  <a:pt x="135278" y="0"/>
                </a:moveTo>
                <a:lnTo>
                  <a:pt x="0" y="0"/>
                </a:lnTo>
                <a:lnTo>
                  <a:pt x="0" y="135296"/>
                </a:lnTo>
                <a:lnTo>
                  <a:pt x="135278" y="135296"/>
                </a:lnTo>
                <a:lnTo>
                  <a:pt x="135278" y="0"/>
                </a:lnTo>
                <a:close/>
              </a:path>
            </a:pathLst>
          </a:custGeom>
          <a:solidFill>
            <a:srgbClr val="25B3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777783" y="19647544"/>
            <a:ext cx="135890" cy="135890"/>
          </a:xfrm>
          <a:custGeom>
            <a:avLst/>
            <a:gdLst/>
            <a:ahLst/>
            <a:cxnLst/>
            <a:rect l="l" t="t" r="r" b="b"/>
            <a:pathLst>
              <a:path w="135890" h="135890">
                <a:moveTo>
                  <a:pt x="135266" y="0"/>
                </a:moveTo>
                <a:lnTo>
                  <a:pt x="0" y="0"/>
                </a:lnTo>
                <a:lnTo>
                  <a:pt x="0" y="135296"/>
                </a:lnTo>
                <a:lnTo>
                  <a:pt x="135266" y="135296"/>
                </a:lnTo>
                <a:lnTo>
                  <a:pt x="135266" y="0"/>
                </a:lnTo>
                <a:close/>
              </a:path>
            </a:pathLst>
          </a:custGeom>
          <a:solidFill>
            <a:srgbClr val="25B3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183582" y="19106503"/>
            <a:ext cx="135890" cy="135255"/>
          </a:xfrm>
          <a:custGeom>
            <a:avLst/>
            <a:gdLst/>
            <a:ahLst/>
            <a:cxnLst/>
            <a:rect l="l" t="t" r="r" b="b"/>
            <a:pathLst>
              <a:path w="135890" h="135255">
                <a:moveTo>
                  <a:pt x="135284" y="0"/>
                </a:moveTo>
                <a:lnTo>
                  <a:pt x="0" y="0"/>
                </a:lnTo>
                <a:lnTo>
                  <a:pt x="0" y="135248"/>
                </a:lnTo>
                <a:lnTo>
                  <a:pt x="135284" y="135248"/>
                </a:lnTo>
                <a:lnTo>
                  <a:pt x="135284" y="0"/>
                </a:lnTo>
                <a:close/>
              </a:path>
            </a:pathLst>
          </a:custGeom>
          <a:solidFill>
            <a:srgbClr val="25B3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183582" y="19377029"/>
            <a:ext cx="135890" cy="135255"/>
          </a:xfrm>
          <a:custGeom>
            <a:avLst/>
            <a:gdLst/>
            <a:ahLst/>
            <a:cxnLst/>
            <a:rect l="l" t="t" r="r" b="b"/>
            <a:pathLst>
              <a:path w="135890" h="135255">
                <a:moveTo>
                  <a:pt x="135284" y="0"/>
                </a:moveTo>
                <a:lnTo>
                  <a:pt x="0" y="0"/>
                </a:lnTo>
                <a:lnTo>
                  <a:pt x="0" y="135230"/>
                </a:lnTo>
                <a:lnTo>
                  <a:pt x="135284" y="135230"/>
                </a:lnTo>
                <a:lnTo>
                  <a:pt x="135284" y="0"/>
                </a:lnTo>
                <a:close/>
              </a:path>
            </a:pathLst>
          </a:custGeom>
          <a:solidFill>
            <a:srgbClr val="25B3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183582" y="19647544"/>
            <a:ext cx="135890" cy="135890"/>
          </a:xfrm>
          <a:custGeom>
            <a:avLst/>
            <a:gdLst/>
            <a:ahLst/>
            <a:cxnLst/>
            <a:rect l="l" t="t" r="r" b="b"/>
            <a:pathLst>
              <a:path w="135890" h="135890">
                <a:moveTo>
                  <a:pt x="135284" y="0"/>
                </a:moveTo>
                <a:lnTo>
                  <a:pt x="0" y="0"/>
                </a:lnTo>
                <a:lnTo>
                  <a:pt x="0" y="135296"/>
                </a:lnTo>
                <a:lnTo>
                  <a:pt x="135284" y="135296"/>
                </a:lnTo>
                <a:lnTo>
                  <a:pt x="135284" y="0"/>
                </a:lnTo>
                <a:close/>
              </a:path>
            </a:pathLst>
          </a:custGeom>
          <a:solidFill>
            <a:srgbClr val="25B3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454121" y="19647544"/>
            <a:ext cx="135890" cy="135890"/>
          </a:xfrm>
          <a:custGeom>
            <a:avLst/>
            <a:gdLst/>
            <a:ahLst/>
            <a:cxnLst/>
            <a:rect l="l" t="t" r="r" b="b"/>
            <a:pathLst>
              <a:path w="135890" h="135890">
                <a:moveTo>
                  <a:pt x="135272" y="0"/>
                </a:moveTo>
                <a:lnTo>
                  <a:pt x="0" y="0"/>
                </a:lnTo>
                <a:lnTo>
                  <a:pt x="0" y="135296"/>
                </a:lnTo>
                <a:lnTo>
                  <a:pt x="135272" y="135296"/>
                </a:lnTo>
                <a:lnTo>
                  <a:pt x="135272" y="0"/>
                </a:lnTo>
                <a:close/>
              </a:path>
            </a:pathLst>
          </a:custGeom>
          <a:solidFill>
            <a:srgbClr val="25B3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777783" y="19106503"/>
            <a:ext cx="135890" cy="135255"/>
          </a:xfrm>
          <a:custGeom>
            <a:avLst/>
            <a:gdLst/>
            <a:ahLst/>
            <a:cxnLst/>
            <a:rect l="l" t="t" r="r" b="b"/>
            <a:pathLst>
              <a:path w="135890" h="135255">
                <a:moveTo>
                  <a:pt x="135266" y="0"/>
                </a:moveTo>
                <a:lnTo>
                  <a:pt x="0" y="0"/>
                </a:lnTo>
                <a:lnTo>
                  <a:pt x="0" y="135248"/>
                </a:lnTo>
                <a:lnTo>
                  <a:pt x="135266" y="135248"/>
                </a:lnTo>
                <a:lnTo>
                  <a:pt x="135266" y="0"/>
                </a:lnTo>
                <a:close/>
              </a:path>
            </a:pathLst>
          </a:custGeom>
          <a:solidFill>
            <a:srgbClr val="25B3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507250" y="19377029"/>
            <a:ext cx="271145" cy="135255"/>
          </a:xfrm>
          <a:custGeom>
            <a:avLst/>
            <a:gdLst/>
            <a:ahLst/>
            <a:cxnLst/>
            <a:rect l="l" t="t" r="r" b="b"/>
            <a:pathLst>
              <a:path w="271145" h="135255">
                <a:moveTo>
                  <a:pt x="270532" y="0"/>
                </a:moveTo>
                <a:lnTo>
                  <a:pt x="0" y="0"/>
                </a:lnTo>
                <a:lnTo>
                  <a:pt x="0" y="135230"/>
                </a:lnTo>
                <a:lnTo>
                  <a:pt x="270532" y="135230"/>
                </a:lnTo>
                <a:lnTo>
                  <a:pt x="270532" y="0"/>
                </a:lnTo>
                <a:close/>
              </a:path>
            </a:pathLst>
          </a:custGeom>
          <a:solidFill>
            <a:srgbClr val="25B3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859957" y="19106503"/>
            <a:ext cx="135255" cy="135255"/>
          </a:xfrm>
          <a:custGeom>
            <a:avLst/>
            <a:gdLst/>
            <a:ahLst/>
            <a:cxnLst/>
            <a:rect l="l" t="t" r="r" b="b"/>
            <a:pathLst>
              <a:path w="135255" h="135255">
                <a:moveTo>
                  <a:pt x="135218" y="0"/>
                </a:moveTo>
                <a:lnTo>
                  <a:pt x="0" y="0"/>
                </a:lnTo>
                <a:lnTo>
                  <a:pt x="0" y="135248"/>
                </a:lnTo>
                <a:lnTo>
                  <a:pt x="135218" y="135248"/>
                </a:lnTo>
                <a:lnTo>
                  <a:pt x="135218" y="0"/>
                </a:lnTo>
                <a:close/>
              </a:path>
            </a:pathLst>
          </a:custGeom>
          <a:solidFill>
            <a:srgbClr val="25B3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859957" y="19647544"/>
            <a:ext cx="135255" cy="135890"/>
          </a:xfrm>
          <a:custGeom>
            <a:avLst/>
            <a:gdLst/>
            <a:ahLst/>
            <a:cxnLst/>
            <a:rect l="l" t="t" r="r" b="b"/>
            <a:pathLst>
              <a:path w="135255" h="135890">
                <a:moveTo>
                  <a:pt x="135218" y="0"/>
                </a:moveTo>
                <a:lnTo>
                  <a:pt x="0" y="0"/>
                </a:lnTo>
                <a:lnTo>
                  <a:pt x="0" y="135296"/>
                </a:lnTo>
                <a:lnTo>
                  <a:pt x="135218" y="135296"/>
                </a:lnTo>
                <a:lnTo>
                  <a:pt x="135218" y="0"/>
                </a:lnTo>
                <a:close/>
              </a:path>
            </a:pathLst>
          </a:custGeom>
          <a:solidFill>
            <a:srgbClr val="25B3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130436" y="19106503"/>
            <a:ext cx="135890" cy="135255"/>
          </a:xfrm>
          <a:custGeom>
            <a:avLst/>
            <a:gdLst/>
            <a:ahLst/>
            <a:cxnLst/>
            <a:rect l="l" t="t" r="r" b="b"/>
            <a:pathLst>
              <a:path w="135889" h="135255">
                <a:moveTo>
                  <a:pt x="135296" y="0"/>
                </a:moveTo>
                <a:lnTo>
                  <a:pt x="0" y="0"/>
                </a:lnTo>
                <a:lnTo>
                  <a:pt x="0" y="135248"/>
                </a:lnTo>
                <a:lnTo>
                  <a:pt x="135296" y="135248"/>
                </a:lnTo>
                <a:lnTo>
                  <a:pt x="135296" y="0"/>
                </a:lnTo>
                <a:close/>
              </a:path>
            </a:pathLst>
          </a:custGeom>
          <a:solidFill>
            <a:srgbClr val="25B3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859957" y="19377029"/>
            <a:ext cx="270510" cy="135255"/>
          </a:xfrm>
          <a:custGeom>
            <a:avLst/>
            <a:gdLst/>
            <a:ahLst/>
            <a:cxnLst/>
            <a:rect l="l" t="t" r="r" b="b"/>
            <a:pathLst>
              <a:path w="270510" h="135255">
                <a:moveTo>
                  <a:pt x="270479" y="0"/>
                </a:moveTo>
                <a:lnTo>
                  <a:pt x="0" y="0"/>
                </a:lnTo>
                <a:lnTo>
                  <a:pt x="0" y="135230"/>
                </a:lnTo>
                <a:lnTo>
                  <a:pt x="270479" y="135230"/>
                </a:lnTo>
                <a:lnTo>
                  <a:pt x="270479" y="0"/>
                </a:lnTo>
                <a:close/>
              </a:path>
            </a:pathLst>
          </a:custGeom>
          <a:solidFill>
            <a:srgbClr val="25B3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536253" y="19106503"/>
            <a:ext cx="135255" cy="135255"/>
          </a:xfrm>
          <a:custGeom>
            <a:avLst/>
            <a:gdLst/>
            <a:ahLst/>
            <a:cxnLst/>
            <a:rect l="l" t="t" r="r" b="b"/>
            <a:pathLst>
              <a:path w="135255" h="135255">
                <a:moveTo>
                  <a:pt x="135260" y="0"/>
                </a:moveTo>
                <a:lnTo>
                  <a:pt x="0" y="0"/>
                </a:lnTo>
                <a:lnTo>
                  <a:pt x="0" y="135248"/>
                </a:lnTo>
                <a:lnTo>
                  <a:pt x="135260" y="135248"/>
                </a:lnTo>
                <a:lnTo>
                  <a:pt x="135260" y="0"/>
                </a:lnTo>
                <a:close/>
              </a:path>
            </a:pathLst>
          </a:custGeom>
          <a:solidFill>
            <a:srgbClr val="25B3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536253" y="19647544"/>
            <a:ext cx="135255" cy="135890"/>
          </a:xfrm>
          <a:custGeom>
            <a:avLst/>
            <a:gdLst/>
            <a:ahLst/>
            <a:cxnLst/>
            <a:rect l="l" t="t" r="r" b="b"/>
            <a:pathLst>
              <a:path w="135255" h="135890">
                <a:moveTo>
                  <a:pt x="135260" y="0"/>
                </a:moveTo>
                <a:lnTo>
                  <a:pt x="0" y="0"/>
                </a:lnTo>
                <a:lnTo>
                  <a:pt x="0" y="135296"/>
                </a:lnTo>
                <a:lnTo>
                  <a:pt x="135260" y="135296"/>
                </a:lnTo>
                <a:lnTo>
                  <a:pt x="135260" y="0"/>
                </a:lnTo>
                <a:close/>
              </a:path>
            </a:pathLst>
          </a:custGeom>
          <a:solidFill>
            <a:srgbClr val="25B3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806798" y="19106503"/>
            <a:ext cx="135890" cy="135255"/>
          </a:xfrm>
          <a:custGeom>
            <a:avLst/>
            <a:gdLst/>
            <a:ahLst/>
            <a:cxnLst/>
            <a:rect l="l" t="t" r="r" b="b"/>
            <a:pathLst>
              <a:path w="135889" h="135255">
                <a:moveTo>
                  <a:pt x="135266" y="0"/>
                </a:moveTo>
                <a:lnTo>
                  <a:pt x="0" y="0"/>
                </a:lnTo>
                <a:lnTo>
                  <a:pt x="0" y="135248"/>
                </a:lnTo>
                <a:lnTo>
                  <a:pt x="135266" y="135248"/>
                </a:lnTo>
                <a:lnTo>
                  <a:pt x="135266" y="0"/>
                </a:lnTo>
                <a:close/>
              </a:path>
            </a:pathLst>
          </a:custGeom>
          <a:solidFill>
            <a:srgbClr val="25B3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536253" y="19377029"/>
            <a:ext cx="271145" cy="135255"/>
          </a:xfrm>
          <a:custGeom>
            <a:avLst/>
            <a:gdLst/>
            <a:ahLst/>
            <a:cxnLst/>
            <a:rect l="l" t="t" r="r" b="b"/>
            <a:pathLst>
              <a:path w="271144" h="135255">
                <a:moveTo>
                  <a:pt x="270544" y="0"/>
                </a:moveTo>
                <a:lnTo>
                  <a:pt x="0" y="0"/>
                </a:lnTo>
                <a:lnTo>
                  <a:pt x="0" y="135230"/>
                </a:lnTo>
                <a:lnTo>
                  <a:pt x="270544" y="135230"/>
                </a:lnTo>
                <a:lnTo>
                  <a:pt x="270544" y="0"/>
                </a:lnTo>
                <a:close/>
              </a:path>
            </a:pathLst>
          </a:custGeom>
          <a:solidFill>
            <a:srgbClr val="25B3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3297144" y="19106503"/>
            <a:ext cx="10415905" cy="676910"/>
          </a:xfrm>
          <a:prstGeom prst="rect">
            <a:avLst/>
          </a:prstGeom>
          <a:solidFill>
            <a:srgbClr val="25B34B"/>
          </a:solidFill>
        </p:spPr>
        <p:txBody>
          <a:bodyPr wrap="square" lIns="0" tIns="444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1350">
              <a:latin typeface="Times New Roman"/>
              <a:cs typeface="Times New Roman"/>
            </a:endParaRPr>
          </a:p>
          <a:p>
            <a:pPr marL="378460">
              <a:lnSpc>
                <a:spcPts val="1055"/>
              </a:lnSpc>
            </a:pPr>
            <a:r>
              <a:rPr dirty="0" sz="900" spc="10">
                <a:solidFill>
                  <a:srgbClr val="FFFFFF"/>
                </a:solidFill>
                <a:latin typeface="HHU Celeste Sans"/>
                <a:cs typeface="HHU Celeste Sans"/>
              </a:rPr>
              <a:t>Institut</a:t>
            </a:r>
            <a:endParaRPr sz="900">
              <a:latin typeface="HHU Celeste Sans"/>
              <a:cs typeface="HHU Celeste Sans"/>
            </a:endParaRPr>
          </a:p>
          <a:p>
            <a:pPr marL="379730">
              <a:lnSpc>
                <a:spcPts val="1055"/>
              </a:lnSpc>
            </a:pPr>
            <a:r>
              <a:rPr dirty="0" sz="900" spc="20">
                <a:solidFill>
                  <a:srgbClr val="FFFFFF"/>
                </a:solidFill>
                <a:latin typeface="HHU Celeste Sans"/>
                <a:cs typeface="HHU Celeste Sans"/>
              </a:rPr>
              <a:t>Namen </a:t>
            </a:r>
            <a:r>
              <a:rPr dirty="0" sz="900" spc="15">
                <a:solidFill>
                  <a:srgbClr val="FFFFFF"/>
                </a:solidFill>
                <a:latin typeface="HHU Celeste Sans"/>
                <a:cs typeface="HHU Celeste Sans"/>
              </a:rPr>
              <a:t>der</a:t>
            </a:r>
            <a:r>
              <a:rPr dirty="0" sz="900" spc="-15">
                <a:solidFill>
                  <a:srgbClr val="FFFFFF"/>
                </a:solidFill>
                <a:latin typeface="HHU Celeste Sans"/>
                <a:cs typeface="HHU Celeste Sans"/>
              </a:rPr>
              <a:t> </a:t>
            </a:r>
            <a:r>
              <a:rPr dirty="0" sz="900" spc="15">
                <a:solidFill>
                  <a:srgbClr val="FFFFFF"/>
                </a:solidFill>
                <a:latin typeface="HHU Celeste Sans"/>
                <a:cs typeface="HHU Celeste Sans"/>
              </a:rPr>
              <a:t>Mitarbeiter</a:t>
            </a:r>
            <a:endParaRPr sz="900">
              <a:latin typeface="HHU Celeste Sans"/>
              <a:cs typeface="HHU Celeste Sans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10115429" y="0"/>
            <a:ext cx="4058101" cy="277953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4553" y="2704931"/>
            <a:ext cx="11460480" cy="1864360"/>
          </a:xfrm>
          <a:prstGeom prst="rect"/>
        </p:spPr>
        <p:txBody>
          <a:bodyPr wrap="square" lIns="0" tIns="108585" rIns="0" bIns="0" rtlCol="0" vert="horz">
            <a:spAutoFit/>
          </a:bodyPr>
          <a:lstStyle/>
          <a:p>
            <a:pPr marL="12700" marR="5080">
              <a:lnSpc>
                <a:spcPts val="6920"/>
              </a:lnSpc>
              <a:spcBef>
                <a:spcPts val="855"/>
              </a:spcBef>
            </a:pPr>
            <a:r>
              <a:rPr dirty="0" spc="-5"/>
              <a:t>Hier den </a:t>
            </a:r>
            <a:r>
              <a:rPr dirty="0" spc="-10"/>
              <a:t>(manchmal </a:t>
            </a:r>
            <a:r>
              <a:rPr dirty="0" spc="-5"/>
              <a:t>langen)</a:t>
            </a:r>
            <a:r>
              <a:rPr dirty="0" spc="-100"/>
              <a:t> </a:t>
            </a:r>
            <a:r>
              <a:rPr dirty="0" spc="-30"/>
              <a:t>Titel  </a:t>
            </a:r>
            <a:r>
              <a:rPr dirty="0" spc="-5"/>
              <a:t>des Projekts</a:t>
            </a:r>
            <a:r>
              <a:rPr dirty="0" spc="-10"/>
              <a:t> eintragen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6824" y="2118867"/>
            <a:ext cx="4613275" cy="3695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250" b="1">
                <a:solidFill>
                  <a:srgbClr val="0072BC"/>
                </a:solidFill>
                <a:latin typeface="HHU Celeste Sans"/>
                <a:cs typeface="HHU Celeste Sans"/>
              </a:rPr>
              <a:t>Projektleitung: Namen hier</a:t>
            </a:r>
            <a:r>
              <a:rPr dirty="0" sz="2250" spc="-45" b="1">
                <a:solidFill>
                  <a:srgbClr val="0072BC"/>
                </a:solidFill>
                <a:latin typeface="HHU Celeste Sans"/>
                <a:cs typeface="HHU Celeste Sans"/>
              </a:rPr>
              <a:t> </a:t>
            </a:r>
            <a:r>
              <a:rPr dirty="0" sz="2250" b="1">
                <a:solidFill>
                  <a:srgbClr val="0072BC"/>
                </a:solidFill>
                <a:latin typeface="HHU Celeste Sans"/>
                <a:cs typeface="HHU Celeste Sans"/>
              </a:rPr>
              <a:t>eintragen</a:t>
            </a:r>
            <a:endParaRPr sz="2250">
              <a:latin typeface="HHU Celeste Sans"/>
              <a:cs typeface="HHU Celeste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94553" y="5499518"/>
            <a:ext cx="4281170" cy="125799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30" b="1">
                <a:solidFill>
                  <a:srgbClr val="0072BC"/>
                </a:solidFill>
                <a:latin typeface="HHU Celeste Sans"/>
                <a:cs typeface="HHU Celeste Sans"/>
              </a:rPr>
              <a:t>Volupide </a:t>
            </a:r>
            <a:r>
              <a:rPr dirty="0" sz="1600" spc="-20" b="1">
                <a:solidFill>
                  <a:srgbClr val="0072BC"/>
                </a:solidFill>
                <a:latin typeface="HHU Celeste Sans"/>
                <a:cs typeface="HHU Celeste Sans"/>
              </a:rPr>
              <a:t>consequid maio Apit </a:t>
            </a:r>
            <a:r>
              <a:rPr dirty="0" sz="1600" spc="-5" b="1">
                <a:solidFill>
                  <a:srgbClr val="0072BC"/>
                </a:solidFill>
                <a:latin typeface="HHU Celeste Sans"/>
                <a:cs typeface="HHU Celeste Sans"/>
              </a:rPr>
              <a:t>rem</a:t>
            </a:r>
            <a:r>
              <a:rPr dirty="0" sz="1600" spc="250" b="1">
                <a:solidFill>
                  <a:srgbClr val="0072BC"/>
                </a:solidFill>
                <a:latin typeface="HHU Celeste Sans"/>
                <a:cs typeface="HHU Celeste Sans"/>
              </a:rPr>
              <a:t> </a:t>
            </a:r>
            <a:r>
              <a:rPr dirty="0" sz="1600" spc="-20" b="1">
                <a:solidFill>
                  <a:srgbClr val="0072BC"/>
                </a:solidFill>
                <a:latin typeface="HHU Celeste Sans"/>
                <a:cs typeface="HHU Celeste Sans"/>
              </a:rPr>
              <a:t>elitinet</a:t>
            </a:r>
            <a:endParaRPr sz="1600">
              <a:latin typeface="HHU Celeste Sans"/>
              <a:cs typeface="HHU Celeste Sans"/>
            </a:endParaRPr>
          </a:p>
          <a:p>
            <a:pPr marL="12700" marR="137160">
              <a:lnSpc>
                <a:spcPts val="1730"/>
              </a:lnSpc>
              <a:spcBef>
                <a:spcPts val="1760"/>
              </a:spcBef>
            </a:pPr>
            <a:r>
              <a:rPr dirty="0" sz="1600" spc="-25">
                <a:latin typeface="HHU Celeste Sans"/>
                <a:cs typeface="HHU Celeste Sans"/>
              </a:rPr>
              <a:t>Apit </a:t>
            </a:r>
            <a:r>
              <a:rPr dirty="0" sz="1600" spc="-5">
                <a:latin typeface="HHU Celeste Sans"/>
                <a:cs typeface="HHU Celeste Sans"/>
              </a:rPr>
              <a:t>rem </a:t>
            </a:r>
            <a:r>
              <a:rPr dirty="0" sz="1600" spc="-25">
                <a:latin typeface="HHU Celeste Sans"/>
                <a:cs typeface="HHU Celeste Sans"/>
              </a:rPr>
              <a:t>elitionet </a:t>
            </a:r>
            <a:r>
              <a:rPr dirty="0" sz="1600" spc="-15">
                <a:latin typeface="HHU Celeste Sans"/>
                <a:cs typeface="HHU Celeste Sans"/>
              </a:rPr>
              <a:t>dolorum </a:t>
            </a:r>
            <a:r>
              <a:rPr dirty="0" sz="1600" spc="-20">
                <a:latin typeface="HHU Celeste Sans"/>
                <a:cs typeface="HHU Celeste Sans"/>
              </a:rPr>
              <a:t>erchillor repudandusam  </a:t>
            </a:r>
            <a:r>
              <a:rPr dirty="0" sz="1600" spc="-15">
                <a:latin typeface="HHU Celeste Sans"/>
                <a:cs typeface="HHU Celeste Sans"/>
              </a:rPr>
              <a:t>enet dolesti que volores </a:t>
            </a:r>
            <a:r>
              <a:rPr dirty="0" sz="1600" spc="-20">
                <a:latin typeface="HHU Celeste Sans"/>
                <a:cs typeface="HHU Celeste Sans"/>
              </a:rPr>
              <a:t>seribus </a:t>
            </a:r>
            <a:r>
              <a:rPr dirty="0" sz="1600" spc="-15">
                <a:latin typeface="HHU Celeste Sans"/>
                <a:cs typeface="HHU Celeste Sans"/>
              </a:rPr>
              <a:t>solori </a:t>
            </a:r>
            <a:r>
              <a:rPr dirty="0" sz="1600" spc="-30">
                <a:latin typeface="HHU Celeste Sans"/>
                <a:cs typeface="HHU Celeste Sans"/>
              </a:rPr>
              <a:t>alis millam  </a:t>
            </a:r>
            <a:r>
              <a:rPr dirty="0" sz="1600" spc="-20">
                <a:latin typeface="HHU Celeste Sans"/>
                <a:cs typeface="HHU Celeste Sans"/>
              </a:rPr>
              <a:t>qui </a:t>
            </a:r>
            <a:r>
              <a:rPr dirty="0" sz="1600" spc="-15">
                <a:latin typeface="HHU Celeste Sans"/>
                <a:cs typeface="HHU Celeste Sans"/>
              </a:rPr>
              <a:t>apeleceate parum </a:t>
            </a:r>
            <a:r>
              <a:rPr dirty="0" sz="1600" spc="-20">
                <a:latin typeface="HHU Celeste Sans"/>
                <a:cs typeface="HHU Celeste Sans"/>
              </a:rPr>
              <a:t>hit, </a:t>
            </a:r>
            <a:r>
              <a:rPr dirty="0" sz="1600" spc="-35">
                <a:latin typeface="HHU Celeste Sans"/>
                <a:cs typeface="HHU Celeste Sans"/>
              </a:rPr>
              <a:t>offic </a:t>
            </a:r>
            <a:r>
              <a:rPr dirty="0" sz="1600" spc="-15">
                <a:latin typeface="HHU Celeste Sans"/>
                <a:cs typeface="HHU Celeste Sans"/>
              </a:rPr>
              <a:t>tem </a:t>
            </a:r>
            <a:r>
              <a:rPr dirty="0" sz="1600" spc="-25">
                <a:latin typeface="HHU Celeste Sans"/>
                <a:cs typeface="HHU Celeste Sans"/>
              </a:rPr>
              <a:t>quibust </a:t>
            </a:r>
            <a:r>
              <a:rPr dirty="0" sz="1600">
                <a:latin typeface="HHU Celeste Sans"/>
                <a:cs typeface="HHU Celeste Sans"/>
              </a:rPr>
              <a:t>orer-  </a:t>
            </a:r>
            <a:r>
              <a:rPr dirty="0" sz="1600" spc="-25">
                <a:latin typeface="HHU Celeste Sans"/>
                <a:cs typeface="HHU Celeste Sans"/>
              </a:rPr>
              <a:t>untur sin </a:t>
            </a:r>
            <a:r>
              <a:rPr dirty="0" sz="1600" spc="-20">
                <a:latin typeface="HHU Celeste Sans"/>
                <a:cs typeface="HHU Celeste Sans"/>
              </a:rPr>
              <a:t>comni </a:t>
            </a:r>
            <a:r>
              <a:rPr dirty="0" sz="1600" spc="-15">
                <a:latin typeface="HHU Celeste Sans"/>
                <a:cs typeface="HHU Celeste Sans"/>
              </a:rPr>
              <a:t>dolor </a:t>
            </a:r>
            <a:r>
              <a:rPr dirty="0" sz="1600" spc="-30">
                <a:latin typeface="HHU Celeste Sans"/>
                <a:cs typeface="HHU Celeste Sans"/>
              </a:rPr>
              <a:t>sitium </a:t>
            </a:r>
            <a:r>
              <a:rPr dirty="0" sz="1600" spc="-20">
                <a:latin typeface="HHU Celeste Sans"/>
                <a:cs typeface="HHU Celeste Sans"/>
              </a:rPr>
              <a:t>ni </a:t>
            </a:r>
            <a:r>
              <a:rPr dirty="0" sz="1600" spc="-25">
                <a:latin typeface="HHU Celeste Sans"/>
                <a:cs typeface="HHU Celeste Sans"/>
              </a:rPr>
              <a:t>denditi </a:t>
            </a:r>
            <a:r>
              <a:rPr dirty="0" sz="1600" spc="-10">
                <a:latin typeface="HHU Celeste Sans"/>
                <a:cs typeface="HHU Celeste Sans"/>
              </a:rPr>
              <a:t>reperferunt  </a:t>
            </a:r>
            <a:r>
              <a:rPr dirty="0" sz="1600" spc="-35">
                <a:latin typeface="HHU Celeste Sans"/>
                <a:cs typeface="HHU Celeste Sans"/>
              </a:rPr>
              <a:t>alictur, invenimi, </a:t>
            </a:r>
            <a:r>
              <a:rPr dirty="0" sz="1600" spc="-20">
                <a:latin typeface="HHU Celeste Sans"/>
                <a:cs typeface="HHU Celeste Sans"/>
              </a:rPr>
              <a:t>autem </a:t>
            </a:r>
            <a:r>
              <a:rPr dirty="0" sz="1600" spc="-25">
                <a:latin typeface="HHU Celeste Sans"/>
                <a:cs typeface="HHU Celeste Sans"/>
              </a:rPr>
              <a:t>fugitio </a:t>
            </a:r>
            <a:r>
              <a:rPr dirty="0" sz="1600" spc="-15">
                <a:latin typeface="HHU Celeste Sans"/>
                <a:cs typeface="HHU Celeste Sans"/>
              </a:rPr>
              <a:t>repuda</a:t>
            </a:r>
            <a:r>
              <a:rPr dirty="0" sz="1600" spc="275">
                <a:latin typeface="HHU Celeste Sans"/>
                <a:cs typeface="HHU Celeste Sans"/>
              </a:rPr>
              <a:t> </a:t>
            </a:r>
            <a:r>
              <a:rPr dirty="0" sz="1600" spc="-25">
                <a:latin typeface="HHU Celeste Sans"/>
                <a:cs typeface="HHU Celeste Sans"/>
              </a:rPr>
              <a:t>diciatus.</a:t>
            </a:r>
            <a:endParaRPr sz="1600">
              <a:latin typeface="HHU Celeste Sans"/>
              <a:cs typeface="HHU Celeste Sans"/>
            </a:endParaRPr>
          </a:p>
          <a:p>
            <a:pPr marL="12700" marR="5080">
              <a:lnSpc>
                <a:spcPts val="1730"/>
              </a:lnSpc>
              <a:spcBef>
                <a:spcPts val="5"/>
              </a:spcBef>
            </a:pPr>
            <a:r>
              <a:rPr dirty="0" sz="1600" spc="-60">
                <a:latin typeface="HHU Celeste Sans"/>
                <a:cs typeface="HHU Celeste Sans"/>
              </a:rPr>
              <a:t>Tur </a:t>
            </a:r>
            <a:r>
              <a:rPr dirty="0" sz="1600" spc="-25">
                <a:latin typeface="HHU Celeste Sans"/>
                <a:cs typeface="HHU Celeste Sans"/>
              </a:rPr>
              <a:t>sumquate mossint </a:t>
            </a:r>
            <a:r>
              <a:rPr dirty="0" sz="1600" spc="-15">
                <a:latin typeface="HHU Celeste Sans"/>
                <a:cs typeface="HHU Celeste Sans"/>
              </a:rPr>
              <a:t>dolorum </a:t>
            </a:r>
            <a:r>
              <a:rPr dirty="0" sz="1600" spc="-25">
                <a:latin typeface="HHU Celeste Sans"/>
                <a:cs typeface="HHU Celeste Sans"/>
              </a:rPr>
              <a:t>enis velit </a:t>
            </a:r>
            <a:r>
              <a:rPr dirty="0" sz="1600" spc="-15">
                <a:latin typeface="HHU Celeste Sans"/>
                <a:cs typeface="HHU Celeste Sans"/>
              </a:rPr>
              <a:t>ommodi-  </a:t>
            </a:r>
            <a:r>
              <a:rPr dirty="0" sz="1600" spc="-25">
                <a:latin typeface="HHU Celeste Sans"/>
                <a:cs typeface="HHU Celeste Sans"/>
              </a:rPr>
              <a:t>tiur </a:t>
            </a:r>
            <a:r>
              <a:rPr dirty="0" sz="1600" spc="-20">
                <a:latin typeface="HHU Celeste Sans"/>
                <a:cs typeface="HHU Celeste Sans"/>
              </a:rPr>
              <a:t>moluptatque ratio </a:t>
            </a:r>
            <a:r>
              <a:rPr dirty="0" sz="1600" spc="-15">
                <a:latin typeface="HHU Celeste Sans"/>
                <a:cs typeface="HHU Celeste Sans"/>
              </a:rPr>
              <a:t>doloreri </a:t>
            </a:r>
            <a:r>
              <a:rPr dirty="0" sz="1600" spc="-20">
                <a:latin typeface="HHU Celeste Sans"/>
                <a:cs typeface="HHU Celeste Sans"/>
              </a:rPr>
              <a:t>dioribea </a:t>
            </a:r>
            <a:r>
              <a:rPr dirty="0" sz="1600" spc="-15">
                <a:latin typeface="HHU Celeste Sans"/>
                <a:cs typeface="HHU Celeste Sans"/>
              </a:rPr>
              <a:t>que </a:t>
            </a:r>
            <a:r>
              <a:rPr dirty="0" sz="1600" spc="-25">
                <a:latin typeface="HHU Celeste Sans"/>
                <a:cs typeface="HHU Celeste Sans"/>
              </a:rPr>
              <a:t>pelia </a:t>
            </a:r>
            <a:r>
              <a:rPr dirty="0" sz="1600" spc="5">
                <a:latin typeface="HHU Celeste Sans"/>
                <a:cs typeface="HHU Celeste Sans"/>
              </a:rPr>
              <a:t>co-  </a:t>
            </a:r>
            <a:r>
              <a:rPr dirty="0" sz="1600" spc="-15">
                <a:latin typeface="HHU Celeste Sans"/>
                <a:cs typeface="HHU Celeste Sans"/>
              </a:rPr>
              <a:t>nemque </a:t>
            </a:r>
            <a:r>
              <a:rPr dirty="0" sz="1600" spc="-20">
                <a:latin typeface="HHU Celeste Sans"/>
                <a:cs typeface="HHU Celeste Sans"/>
              </a:rPr>
              <a:t>deribus </a:t>
            </a:r>
            <a:r>
              <a:rPr dirty="0" sz="1600" spc="-25">
                <a:latin typeface="HHU Celeste Sans"/>
                <a:cs typeface="HHU Celeste Sans"/>
              </a:rPr>
              <a:t>voluptatio. </a:t>
            </a:r>
            <a:r>
              <a:rPr dirty="0" sz="1600" spc="-30">
                <a:latin typeface="HHU Celeste Sans"/>
                <a:cs typeface="HHU Celeste Sans"/>
              </a:rPr>
              <a:t>Et </a:t>
            </a:r>
            <a:r>
              <a:rPr dirty="0" sz="1600" spc="-10">
                <a:latin typeface="HHU Celeste Sans"/>
                <a:cs typeface="HHU Celeste Sans"/>
              </a:rPr>
              <a:t>et, </a:t>
            </a:r>
            <a:r>
              <a:rPr dirty="0" sz="1600" spc="-20">
                <a:latin typeface="HHU Celeste Sans"/>
                <a:cs typeface="HHU Celeste Sans"/>
              </a:rPr>
              <a:t>suntiore sinvente-  </a:t>
            </a:r>
            <a:r>
              <a:rPr dirty="0" sz="1600" spc="-15">
                <a:latin typeface="HHU Celeste Sans"/>
                <a:cs typeface="HHU Celeste Sans"/>
              </a:rPr>
              <a:t>tus.</a:t>
            </a:r>
            <a:endParaRPr sz="1600">
              <a:latin typeface="HHU Celeste Sans"/>
              <a:cs typeface="HHU Celeste Sans"/>
            </a:endParaRPr>
          </a:p>
          <a:p>
            <a:pPr marL="12700">
              <a:lnSpc>
                <a:spcPct val="100000"/>
              </a:lnSpc>
              <a:spcBef>
                <a:spcPts val="1520"/>
              </a:spcBef>
            </a:pPr>
            <a:r>
              <a:rPr dirty="0" sz="1600" spc="-30" b="1">
                <a:solidFill>
                  <a:srgbClr val="0072BC"/>
                </a:solidFill>
                <a:latin typeface="HHU Celeste Sans"/>
                <a:cs typeface="HHU Celeste Sans"/>
              </a:rPr>
              <a:t>Volupide </a:t>
            </a:r>
            <a:r>
              <a:rPr dirty="0" sz="1600" spc="-20" b="1">
                <a:solidFill>
                  <a:srgbClr val="0072BC"/>
                </a:solidFill>
                <a:latin typeface="HHU Celeste Sans"/>
                <a:cs typeface="HHU Celeste Sans"/>
              </a:rPr>
              <a:t>consequid maio Apit </a:t>
            </a:r>
            <a:r>
              <a:rPr dirty="0" sz="1600" spc="-5" b="1">
                <a:solidFill>
                  <a:srgbClr val="0072BC"/>
                </a:solidFill>
                <a:latin typeface="HHU Celeste Sans"/>
                <a:cs typeface="HHU Celeste Sans"/>
              </a:rPr>
              <a:t>rem</a:t>
            </a:r>
            <a:r>
              <a:rPr dirty="0" sz="1600" spc="250" b="1">
                <a:solidFill>
                  <a:srgbClr val="0072BC"/>
                </a:solidFill>
                <a:latin typeface="HHU Celeste Sans"/>
                <a:cs typeface="HHU Celeste Sans"/>
              </a:rPr>
              <a:t> </a:t>
            </a:r>
            <a:r>
              <a:rPr dirty="0" sz="1600" spc="-20" b="1">
                <a:solidFill>
                  <a:srgbClr val="0072BC"/>
                </a:solidFill>
                <a:latin typeface="HHU Celeste Sans"/>
                <a:cs typeface="HHU Celeste Sans"/>
              </a:rPr>
              <a:t>elitinet</a:t>
            </a:r>
            <a:endParaRPr sz="1600">
              <a:latin typeface="HHU Celeste Sans"/>
              <a:cs typeface="HHU Celeste Sans"/>
            </a:endParaRPr>
          </a:p>
          <a:p>
            <a:pPr marL="12700" marR="86995">
              <a:lnSpc>
                <a:spcPts val="1730"/>
              </a:lnSpc>
              <a:spcBef>
                <a:spcPts val="1755"/>
              </a:spcBef>
            </a:pPr>
            <a:r>
              <a:rPr dirty="0" sz="1600" spc="-25">
                <a:latin typeface="HHU Celeste Sans"/>
                <a:cs typeface="HHU Celeste Sans"/>
              </a:rPr>
              <a:t>Equi </a:t>
            </a:r>
            <a:r>
              <a:rPr dirty="0" sz="1600" spc="-15">
                <a:latin typeface="HHU Celeste Sans"/>
                <a:cs typeface="HHU Celeste Sans"/>
              </a:rPr>
              <a:t>te vere nonem. </a:t>
            </a:r>
            <a:r>
              <a:rPr dirty="0" sz="1600" spc="-25">
                <a:latin typeface="HHU Celeste Sans"/>
                <a:cs typeface="HHU Celeste Sans"/>
              </a:rPr>
              <a:t>Ipsuntur </a:t>
            </a:r>
            <a:r>
              <a:rPr dirty="0" sz="1600" spc="-10">
                <a:latin typeface="HHU Celeste Sans"/>
                <a:cs typeface="HHU Celeste Sans"/>
              </a:rPr>
              <a:t>mod </a:t>
            </a:r>
            <a:r>
              <a:rPr dirty="0" sz="1600" spc="-20">
                <a:latin typeface="HHU Celeste Sans"/>
                <a:cs typeface="HHU Celeste Sans"/>
              </a:rPr>
              <a:t>moloriatem </a:t>
            </a:r>
            <a:r>
              <a:rPr dirty="0" sz="1600" spc="-15">
                <a:latin typeface="HHU Celeste Sans"/>
                <a:cs typeface="HHU Celeste Sans"/>
              </a:rPr>
              <a:t>aut  </a:t>
            </a:r>
            <a:r>
              <a:rPr dirty="0" sz="1600" spc="-25">
                <a:latin typeface="HHU Celeste Sans"/>
                <a:cs typeface="HHU Celeste Sans"/>
              </a:rPr>
              <a:t>dundebist </a:t>
            </a:r>
            <a:r>
              <a:rPr dirty="0" sz="1600" spc="-20">
                <a:latin typeface="HHU Celeste Sans"/>
                <a:cs typeface="HHU Celeste Sans"/>
              </a:rPr>
              <a:t>auda vent </a:t>
            </a:r>
            <a:r>
              <a:rPr dirty="0" sz="1600" spc="-10">
                <a:latin typeface="HHU Celeste Sans"/>
                <a:cs typeface="HHU Celeste Sans"/>
              </a:rPr>
              <a:t>et </a:t>
            </a:r>
            <a:r>
              <a:rPr dirty="0" sz="1600" spc="-15">
                <a:latin typeface="HHU Celeste Sans"/>
                <a:cs typeface="HHU Celeste Sans"/>
              </a:rPr>
              <a:t>ist, </a:t>
            </a:r>
            <a:r>
              <a:rPr dirty="0" sz="1600" spc="-30">
                <a:latin typeface="HHU Celeste Sans"/>
                <a:cs typeface="HHU Celeste Sans"/>
              </a:rPr>
              <a:t>sitiatem </a:t>
            </a:r>
            <a:r>
              <a:rPr dirty="0" sz="1600" spc="-10">
                <a:latin typeface="HHU Celeste Sans"/>
                <a:cs typeface="HHU Celeste Sans"/>
              </a:rPr>
              <a:t>eos </a:t>
            </a:r>
            <a:r>
              <a:rPr dirty="0" sz="1600" spc="-15">
                <a:latin typeface="HHU Celeste Sans"/>
                <a:cs typeface="HHU Celeste Sans"/>
              </a:rPr>
              <a:t>doles </a:t>
            </a:r>
            <a:r>
              <a:rPr dirty="0" sz="1600" spc="-10">
                <a:latin typeface="HHU Celeste Sans"/>
                <a:cs typeface="HHU Celeste Sans"/>
              </a:rPr>
              <a:t>volup-  ta </a:t>
            </a:r>
            <a:r>
              <a:rPr dirty="0" sz="1600" spc="-25">
                <a:latin typeface="HHU Celeste Sans"/>
                <a:cs typeface="HHU Celeste Sans"/>
              </a:rPr>
              <a:t>tiusam </a:t>
            </a:r>
            <a:r>
              <a:rPr dirty="0" sz="1600" spc="-20">
                <a:latin typeface="HHU Celeste Sans"/>
                <a:cs typeface="HHU Celeste Sans"/>
              </a:rPr>
              <a:t>renis </a:t>
            </a:r>
            <a:r>
              <a:rPr dirty="0" sz="1600" spc="-5">
                <a:latin typeface="HHU Celeste Sans"/>
                <a:cs typeface="HHU Celeste Sans"/>
              </a:rPr>
              <a:t>pe </a:t>
            </a:r>
            <a:r>
              <a:rPr dirty="0" sz="1600" spc="-20">
                <a:latin typeface="HHU Celeste Sans"/>
                <a:cs typeface="HHU Celeste Sans"/>
              </a:rPr>
              <a:t>doluptas </a:t>
            </a:r>
            <a:r>
              <a:rPr dirty="0" sz="1600" spc="-15">
                <a:latin typeface="HHU Celeste Sans"/>
                <a:cs typeface="HHU Celeste Sans"/>
              </a:rPr>
              <a:t>nos </a:t>
            </a:r>
            <a:r>
              <a:rPr dirty="0" sz="1600" spc="-10">
                <a:latin typeface="HHU Celeste Sans"/>
                <a:cs typeface="HHU Celeste Sans"/>
              </a:rPr>
              <a:t>eos </a:t>
            </a:r>
            <a:r>
              <a:rPr dirty="0" sz="1600" spc="-20">
                <a:latin typeface="HHU Celeste Sans"/>
                <a:cs typeface="HHU Celeste Sans"/>
              </a:rPr>
              <a:t>sequatq uosam,  omniet </a:t>
            </a:r>
            <a:r>
              <a:rPr dirty="0" sz="1600" spc="-30">
                <a:latin typeface="HHU Celeste Sans"/>
                <a:cs typeface="HHU Celeste Sans"/>
              </a:rPr>
              <a:t>quisi </a:t>
            </a:r>
            <a:r>
              <a:rPr dirty="0" sz="1600" spc="-20">
                <a:latin typeface="HHU Celeste Sans"/>
                <a:cs typeface="HHU Celeste Sans"/>
              </a:rPr>
              <a:t>dias </a:t>
            </a:r>
            <a:r>
              <a:rPr dirty="0" sz="1600" spc="-10">
                <a:latin typeface="HHU Celeste Sans"/>
                <a:cs typeface="HHU Celeste Sans"/>
              </a:rPr>
              <a:t>es </a:t>
            </a:r>
            <a:r>
              <a:rPr dirty="0" sz="1600" spc="-25">
                <a:latin typeface="HHU Celeste Sans"/>
                <a:cs typeface="HHU Celeste Sans"/>
              </a:rPr>
              <a:t>repratur? </a:t>
            </a:r>
            <a:r>
              <a:rPr dirty="0" sz="1600" spc="-15">
                <a:latin typeface="HHU Celeste Sans"/>
                <a:cs typeface="HHU Celeste Sans"/>
              </a:rPr>
              <a:t>Qui </a:t>
            </a:r>
            <a:r>
              <a:rPr dirty="0" sz="1600" spc="-20">
                <a:latin typeface="HHU Celeste Sans"/>
                <a:cs typeface="HHU Celeste Sans"/>
              </a:rPr>
              <a:t>cuptae </a:t>
            </a:r>
            <a:r>
              <a:rPr dirty="0" sz="1600" spc="-15">
                <a:latin typeface="HHU Celeste Sans"/>
                <a:cs typeface="HHU Celeste Sans"/>
              </a:rPr>
              <a:t>cor seque  </a:t>
            </a:r>
            <a:r>
              <a:rPr dirty="0" sz="1600" spc="-10">
                <a:latin typeface="HHU Celeste Sans"/>
                <a:cs typeface="HHU Celeste Sans"/>
              </a:rPr>
              <a:t>pos </a:t>
            </a:r>
            <a:r>
              <a:rPr dirty="0" sz="1600" spc="-15">
                <a:latin typeface="HHU Celeste Sans"/>
                <a:cs typeface="HHU Celeste Sans"/>
              </a:rPr>
              <a:t>dollesequo </a:t>
            </a:r>
            <a:r>
              <a:rPr dirty="0" sz="1600" spc="-30">
                <a:latin typeface="HHU Celeste Sans"/>
                <a:cs typeface="HHU Celeste Sans"/>
              </a:rPr>
              <a:t>venitis </a:t>
            </a:r>
            <a:r>
              <a:rPr dirty="0" sz="1600" spc="-5">
                <a:latin typeface="HHU Celeste Sans"/>
                <a:cs typeface="HHU Celeste Sans"/>
              </a:rPr>
              <a:t>reped </a:t>
            </a:r>
            <a:r>
              <a:rPr dirty="0" sz="1600" spc="-15">
                <a:latin typeface="HHU Celeste Sans"/>
                <a:cs typeface="HHU Celeste Sans"/>
              </a:rPr>
              <a:t>que </a:t>
            </a:r>
            <a:r>
              <a:rPr dirty="0" sz="1600" spc="-25">
                <a:latin typeface="HHU Celeste Sans"/>
                <a:cs typeface="HHU Celeste Sans"/>
              </a:rPr>
              <a:t>natem </a:t>
            </a:r>
            <a:r>
              <a:rPr dirty="0" sz="1600" spc="-15">
                <a:latin typeface="HHU Celeste Sans"/>
                <a:cs typeface="HHU Celeste Sans"/>
              </a:rPr>
              <a:t>earuptam  </a:t>
            </a:r>
            <a:r>
              <a:rPr dirty="0" sz="1600" spc="-20">
                <a:latin typeface="HHU Celeste Sans"/>
                <a:cs typeface="HHU Celeste Sans"/>
              </a:rPr>
              <a:t>la </a:t>
            </a:r>
            <a:r>
              <a:rPr dirty="0" sz="1600" spc="-15">
                <a:latin typeface="HHU Celeste Sans"/>
                <a:cs typeface="HHU Celeste Sans"/>
              </a:rPr>
              <a:t>quo odi </a:t>
            </a:r>
            <a:r>
              <a:rPr dirty="0" sz="1600" spc="-25">
                <a:latin typeface="HHU Celeste Sans"/>
                <a:cs typeface="HHU Celeste Sans"/>
              </a:rPr>
              <a:t>blautatuscid evelitatibus </a:t>
            </a:r>
            <a:r>
              <a:rPr dirty="0" sz="1600" spc="-10">
                <a:latin typeface="HHU Celeste Sans"/>
                <a:cs typeface="HHU Celeste Sans"/>
              </a:rPr>
              <a:t>am fuga. </a:t>
            </a:r>
            <a:r>
              <a:rPr dirty="0" sz="1600" spc="-20">
                <a:latin typeface="HHU Celeste Sans"/>
                <a:cs typeface="HHU Celeste Sans"/>
              </a:rPr>
              <a:t>In </a:t>
            </a:r>
            <a:r>
              <a:rPr dirty="0" sz="1600" spc="-5">
                <a:latin typeface="HHU Celeste Sans"/>
                <a:cs typeface="HHU Celeste Sans"/>
              </a:rPr>
              <a:t>re,  </a:t>
            </a:r>
            <a:r>
              <a:rPr dirty="0" sz="1600" spc="-20">
                <a:latin typeface="HHU Celeste Sans"/>
                <a:cs typeface="HHU Celeste Sans"/>
              </a:rPr>
              <a:t>volupta </a:t>
            </a:r>
            <a:r>
              <a:rPr dirty="0" sz="1600" spc="-25">
                <a:latin typeface="HHU Celeste Sans"/>
                <a:cs typeface="HHU Celeste Sans"/>
              </a:rPr>
              <a:t>quiaes </a:t>
            </a:r>
            <a:r>
              <a:rPr dirty="0" sz="1600" spc="-20">
                <a:latin typeface="HHU Celeste Sans"/>
                <a:cs typeface="HHU Celeste Sans"/>
              </a:rPr>
              <a:t>explace </a:t>
            </a:r>
            <a:r>
              <a:rPr dirty="0" sz="1600" spc="-15">
                <a:latin typeface="HHU Celeste Sans"/>
                <a:cs typeface="HHU Celeste Sans"/>
              </a:rPr>
              <a:t>perchic </a:t>
            </a:r>
            <a:r>
              <a:rPr dirty="0" sz="1600" spc="-10">
                <a:latin typeface="HHU Celeste Sans"/>
                <a:cs typeface="HHU Celeste Sans"/>
              </a:rPr>
              <a:t>aborerferum </a:t>
            </a:r>
            <a:r>
              <a:rPr dirty="0" sz="1600" spc="-35">
                <a:latin typeface="HHU Celeste Sans"/>
                <a:cs typeface="HHU Celeste Sans"/>
              </a:rPr>
              <a:t>nimi,  </a:t>
            </a:r>
            <a:r>
              <a:rPr dirty="0" sz="1600" spc="-15">
                <a:latin typeface="HHU Celeste Sans"/>
                <a:cs typeface="HHU Celeste Sans"/>
              </a:rPr>
              <a:t>occus </a:t>
            </a:r>
            <a:r>
              <a:rPr dirty="0" sz="1600" spc="-20">
                <a:latin typeface="HHU Celeste Sans"/>
                <a:cs typeface="HHU Celeste Sans"/>
              </a:rPr>
              <a:t>sum quaspit, </a:t>
            </a:r>
            <a:r>
              <a:rPr dirty="0" sz="1600" spc="-30">
                <a:latin typeface="HHU Celeste Sans"/>
                <a:cs typeface="HHU Celeste Sans"/>
              </a:rPr>
              <a:t>apidissit </a:t>
            </a:r>
            <a:r>
              <a:rPr dirty="0" sz="1600" spc="-10">
                <a:latin typeface="HHU Celeste Sans"/>
                <a:cs typeface="HHU Celeste Sans"/>
              </a:rPr>
              <a:t>es </a:t>
            </a:r>
            <a:r>
              <a:rPr dirty="0" sz="1600" spc="-20">
                <a:latin typeface="HHU Celeste Sans"/>
                <a:cs typeface="HHU Celeste Sans"/>
              </a:rPr>
              <a:t>volupta </a:t>
            </a:r>
            <a:r>
              <a:rPr dirty="0" sz="1600" spc="-25">
                <a:latin typeface="HHU Celeste Sans"/>
                <a:cs typeface="HHU Celeste Sans"/>
              </a:rPr>
              <a:t>quatur </a:t>
            </a:r>
            <a:r>
              <a:rPr dirty="0" sz="1600" spc="-20">
                <a:latin typeface="HHU Celeste Sans"/>
                <a:cs typeface="HHU Celeste Sans"/>
              </a:rPr>
              <a:t>si</a:t>
            </a:r>
            <a:r>
              <a:rPr dirty="0" sz="1600" spc="-15">
                <a:latin typeface="HHU Celeste Sans"/>
                <a:cs typeface="HHU Celeste Sans"/>
              </a:rPr>
              <a:t> </a:t>
            </a:r>
            <a:r>
              <a:rPr dirty="0" sz="1600" spc="-10">
                <a:latin typeface="HHU Celeste Sans"/>
                <a:cs typeface="HHU Celeste Sans"/>
              </a:rPr>
              <a:t>di-</a:t>
            </a:r>
            <a:endParaRPr sz="1600">
              <a:latin typeface="HHU Celeste Sans"/>
              <a:cs typeface="HHU Celeste Sans"/>
            </a:endParaRPr>
          </a:p>
          <a:p>
            <a:pPr marL="12700" marR="6350">
              <a:lnSpc>
                <a:spcPts val="1730"/>
              </a:lnSpc>
              <a:spcBef>
                <a:spcPts val="10"/>
              </a:spcBef>
            </a:pPr>
            <a:r>
              <a:rPr dirty="0" sz="1600" spc="-25">
                <a:latin typeface="HHU Celeste Sans"/>
                <a:cs typeface="HHU Celeste Sans"/>
              </a:rPr>
              <a:t>ossum </a:t>
            </a:r>
            <a:r>
              <a:rPr dirty="0" sz="1600" spc="-30">
                <a:latin typeface="HHU Celeste Sans"/>
                <a:cs typeface="HHU Celeste Sans"/>
              </a:rPr>
              <a:t>inis </a:t>
            </a:r>
            <a:r>
              <a:rPr dirty="0" sz="1600" spc="-20">
                <a:latin typeface="HHU Celeste Sans"/>
                <a:cs typeface="HHU Celeste Sans"/>
              </a:rPr>
              <a:t>remostium fugita </a:t>
            </a:r>
            <a:r>
              <a:rPr dirty="0" sz="1600" spc="-15">
                <a:latin typeface="HHU Celeste Sans"/>
                <a:cs typeface="HHU Celeste Sans"/>
              </a:rPr>
              <a:t>vero </a:t>
            </a:r>
            <a:r>
              <a:rPr dirty="0" sz="1600" spc="-25">
                <a:latin typeface="HHU Celeste Sans"/>
                <a:cs typeface="HHU Celeste Sans"/>
              </a:rPr>
              <a:t>dicitio </a:t>
            </a:r>
            <a:r>
              <a:rPr dirty="0" sz="1600" spc="-20">
                <a:latin typeface="HHU Celeste Sans"/>
                <a:cs typeface="HHU Celeste Sans"/>
              </a:rPr>
              <a:t>enda </a:t>
            </a:r>
            <a:r>
              <a:rPr dirty="0" sz="1600" spc="-10">
                <a:latin typeface="HHU Celeste Sans"/>
                <a:cs typeface="HHU Celeste Sans"/>
              </a:rPr>
              <a:t>cones-  </a:t>
            </a:r>
            <a:r>
              <a:rPr dirty="0" sz="1600" spc="-20">
                <a:latin typeface="HHU Celeste Sans"/>
                <a:cs typeface="HHU Celeste Sans"/>
              </a:rPr>
              <a:t>sum </a:t>
            </a:r>
            <a:r>
              <a:rPr dirty="0" sz="1600" spc="-15">
                <a:latin typeface="HHU Celeste Sans"/>
                <a:cs typeface="HHU Celeste Sans"/>
              </a:rPr>
              <a:t>verum </a:t>
            </a:r>
            <a:r>
              <a:rPr dirty="0" sz="1600" spc="-10">
                <a:latin typeface="HHU Celeste Sans"/>
                <a:cs typeface="HHU Celeste Sans"/>
              </a:rPr>
              <a:t>est </a:t>
            </a:r>
            <a:r>
              <a:rPr dirty="0" sz="1600" spc="-25">
                <a:latin typeface="HHU Celeste Sans"/>
                <a:cs typeface="HHU Celeste Sans"/>
              </a:rPr>
              <a:t>voluptatus </a:t>
            </a:r>
            <a:r>
              <a:rPr dirty="0" sz="1600" spc="-20">
                <a:latin typeface="HHU Celeste Sans"/>
                <a:cs typeface="HHU Celeste Sans"/>
              </a:rPr>
              <a:t>vent </a:t>
            </a:r>
            <a:r>
              <a:rPr dirty="0" sz="1600">
                <a:latin typeface="HHU Celeste Sans"/>
                <a:cs typeface="HHU Celeste Sans"/>
              </a:rPr>
              <a:t>as </a:t>
            </a:r>
            <a:r>
              <a:rPr dirty="0" sz="1600" spc="-20">
                <a:latin typeface="HHU Celeste Sans"/>
                <a:cs typeface="HHU Celeste Sans"/>
              </a:rPr>
              <a:t>expelendis </a:t>
            </a:r>
            <a:r>
              <a:rPr dirty="0" sz="1600" spc="-15">
                <a:latin typeface="HHU Celeste Sans"/>
                <a:cs typeface="HHU Celeste Sans"/>
              </a:rPr>
              <a:t>resto  ma </a:t>
            </a:r>
            <a:r>
              <a:rPr dirty="0" sz="1600" spc="-20">
                <a:latin typeface="HHU Celeste Sans"/>
                <a:cs typeface="HHU Celeste Sans"/>
              </a:rPr>
              <a:t>sundel </a:t>
            </a:r>
            <a:r>
              <a:rPr dirty="0" sz="1600" spc="-30">
                <a:latin typeface="HHU Celeste Sans"/>
                <a:cs typeface="HHU Celeste Sans"/>
              </a:rPr>
              <a:t>inctur? </a:t>
            </a:r>
            <a:r>
              <a:rPr dirty="0" sz="1600" spc="-25">
                <a:latin typeface="HHU Celeste Sans"/>
                <a:cs typeface="HHU Celeste Sans"/>
              </a:rPr>
              <a:t>Quis </a:t>
            </a:r>
            <a:r>
              <a:rPr dirty="0" sz="1600" spc="-20">
                <a:latin typeface="HHU Celeste Sans"/>
                <a:cs typeface="HHU Celeste Sans"/>
              </a:rPr>
              <a:t>susam eumquam, </a:t>
            </a:r>
            <a:r>
              <a:rPr dirty="0" sz="1600" spc="-25">
                <a:latin typeface="HHU Celeste Sans"/>
                <a:cs typeface="HHU Celeste Sans"/>
              </a:rPr>
              <a:t>ipitaquae  </a:t>
            </a:r>
            <a:r>
              <a:rPr dirty="0" sz="1600" spc="-15">
                <a:latin typeface="HHU Celeste Sans"/>
                <a:cs typeface="HHU Celeste Sans"/>
              </a:rPr>
              <a:t>nonsed </a:t>
            </a:r>
            <a:r>
              <a:rPr dirty="0" sz="1600" spc="-20">
                <a:latin typeface="HHU Celeste Sans"/>
                <a:cs typeface="HHU Celeste Sans"/>
              </a:rPr>
              <a:t>ulparum </a:t>
            </a:r>
            <a:r>
              <a:rPr dirty="0" sz="1600">
                <a:latin typeface="HHU Celeste Sans"/>
                <a:cs typeface="HHU Celeste Sans"/>
              </a:rPr>
              <a:t>re </a:t>
            </a:r>
            <a:r>
              <a:rPr dirty="0" sz="1600" spc="-15">
                <a:latin typeface="HHU Celeste Sans"/>
                <a:cs typeface="HHU Celeste Sans"/>
              </a:rPr>
              <a:t>porernat </a:t>
            </a:r>
            <a:r>
              <a:rPr dirty="0" sz="1600" spc="-20">
                <a:latin typeface="HHU Celeste Sans"/>
                <a:cs typeface="HHU Celeste Sans"/>
              </a:rPr>
              <a:t>omniet vit</a:t>
            </a:r>
            <a:r>
              <a:rPr dirty="0" sz="1600" spc="245">
                <a:latin typeface="HHU Celeste Sans"/>
                <a:cs typeface="HHU Celeste Sans"/>
              </a:rPr>
              <a:t> </a:t>
            </a:r>
            <a:r>
              <a:rPr dirty="0" sz="1600" spc="-20">
                <a:latin typeface="HHU Celeste Sans"/>
                <a:cs typeface="HHU Celeste Sans"/>
              </a:rPr>
              <a:t>quat.</a:t>
            </a:r>
            <a:endParaRPr sz="1600">
              <a:latin typeface="HHU Celeste Sans"/>
              <a:cs typeface="HHU Celeste Sans"/>
            </a:endParaRPr>
          </a:p>
          <a:p>
            <a:pPr marL="12700" marR="124460">
              <a:lnSpc>
                <a:spcPts val="1730"/>
              </a:lnSpc>
              <a:spcBef>
                <a:spcPts val="5"/>
              </a:spcBef>
            </a:pPr>
            <a:r>
              <a:rPr dirty="0" sz="1600" spc="-20">
                <a:latin typeface="HHU Celeste Sans"/>
                <a:cs typeface="HHU Celeste Sans"/>
              </a:rPr>
              <a:t>Doluptat </a:t>
            </a:r>
            <a:r>
              <a:rPr dirty="0" sz="1600" spc="-30">
                <a:latin typeface="HHU Celeste Sans"/>
                <a:cs typeface="HHU Celeste Sans"/>
              </a:rPr>
              <a:t>liam ditiatet </a:t>
            </a:r>
            <a:r>
              <a:rPr dirty="0" sz="1600" spc="-25">
                <a:latin typeface="HHU Celeste Sans"/>
                <a:cs typeface="HHU Celeste Sans"/>
              </a:rPr>
              <a:t>exeris </a:t>
            </a:r>
            <a:r>
              <a:rPr dirty="0" sz="1600" spc="-20">
                <a:latin typeface="HHU Celeste Sans"/>
                <a:cs typeface="HHU Celeste Sans"/>
              </a:rPr>
              <a:t>resendunt </a:t>
            </a:r>
            <a:r>
              <a:rPr dirty="0" sz="1600" spc="-30">
                <a:latin typeface="HHU Celeste Sans"/>
                <a:cs typeface="HHU Celeste Sans"/>
              </a:rPr>
              <a:t>quia </a:t>
            </a:r>
            <a:r>
              <a:rPr dirty="0" sz="1600" spc="-10">
                <a:latin typeface="HHU Celeste Sans"/>
                <a:cs typeface="HHU Celeste Sans"/>
              </a:rPr>
              <a:t>api-  </a:t>
            </a:r>
            <a:r>
              <a:rPr dirty="0" sz="1600" spc="-20">
                <a:latin typeface="HHU Celeste Sans"/>
                <a:cs typeface="HHU Celeste Sans"/>
              </a:rPr>
              <a:t>tatque </a:t>
            </a:r>
            <a:r>
              <a:rPr dirty="0" sz="1600" spc="-25">
                <a:latin typeface="HHU Celeste Sans"/>
                <a:cs typeface="HHU Celeste Sans"/>
              </a:rPr>
              <a:t>maiamus </a:t>
            </a:r>
            <a:r>
              <a:rPr dirty="0" sz="1600" spc="-10">
                <a:latin typeface="HHU Celeste Sans"/>
                <a:cs typeface="HHU Celeste Sans"/>
              </a:rPr>
              <a:t>solores ex est, sa </a:t>
            </a:r>
            <a:r>
              <a:rPr dirty="0" sz="1600" spc="-25">
                <a:latin typeface="HHU Celeste Sans"/>
                <a:cs typeface="HHU Celeste Sans"/>
              </a:rPr>
              <a:t>parcilitem </a:t>
            </a:r>
            <a:r>
              <a:rPr dirty="0" sz="1600" spc="-15">
                <a:latin typeface="HHU Celeste Sans"/>
                <a:cs typeface="HHU Celeste Sans"/>
              </a:rPr>
              <a:t>nos  </a:t>
            </a:r>
            <a:r>
              <a:rPr dirty="0" sz="1600" spc="-20">
                <a:latin typeface="HHU Celeste Sans"/>
                <a:cs typeface="HHU Celeste Sans"/>
              </a:rPr>
              <a:t>audi </a:t>
            </a:r>
            <a:r>
              <a:rPr dirty="0" sz="1600" spc="-10">
                <a:latin typeface="HHU Celeste Sans"/>
                <a:cs typeface="HHU Celeste Sans"/>
              </a:rPr>
              <a:t>arci </a:t>
            </a:r>
            <a:r>
              <a:rPr dirty="0" sz="1600" spc="-20">
                <a:latin typeface="HHU Celeste Sans"/>
                <a:cs typeface="HHU Celeste Sans"/>
              </a:rPr>
              <a:t>blaboritis explita </a:t>
            </a:r>
            <a:r>
              <a:rPr dirty="0" sz="1600" spc="-30">
                <a:latin typeface="HHU Celeste Sans"/>
                <a:cs typeface="HHU Celeste Sans"/>
              </a:rPr>
              <a:t>tiisimodit </a:t>
            </a:r>
            <a:r>
              <a:rPr dirty="0" sz="1600" spc="-25">
                <a:latin typeface="HHU Celeste Sans"/>
                <a:cs typeface="HHU Celeste Sans"/>
              </a:rPr>
              <a:t>faciist </a:t>
            </a:r>
            <a:r>
              <a:rPr dirty="0" sz="1600" spc="-10">
                <a:latin typeface="HHU Celeste Sans"/>
                <a:cs typeface="HHU Celeste Sans"/>
              </a:rPr>
              <a:t>eos </a:t>
            </a:r>
            <a:r>
              <a:rPr dirty="0" sz="1600" spc="-15">
                <a:latin typeface="HHU Celeste Sans"/>
                <a:cs typeface="HHU Celeste Sans"/>
              </a:rPr>
              <a:t>ipi-  </a:t>
            </a:r>
            <a:r>
              <a:rPr dirty="0" sz="1600" spc="-20">
                <a:latin typeface="HHU Celeste Sans"/>
                <a:cs typeface="HHU Celeste Sans"/>
              </a:rPr>
              <a:t>entur </a:t>
            </a:r>
            <a:r>
              <a:rPr dirty="0" sz="1600" spc="-15">
                <a:latin typeface="HHU Celeste Sans"/>
                <a:cs typeface="HHU Celeste Sans"/>
              </a:rPr>
              <a:t>simporro </a:t>
            </a:r>
            <a:r>
              <a:rPr dirty="0" sz="1600" spc="-10">
                <a:latin typeface="HHU Celeste Sans"/>
                <a:cs typeface="HHU Celeste Sans"/>
              </a:rPr>
              <a:t>eos </a:t>
            </a:r>
            <a:r>
              <a:rPr dirty="0" sz="1600" spc="-5">
                <a:latin typeface="HHU Celeste Sans"/>
                <a:cs typeface="HHU Celeste Sans"/>
              </a:rPr>
              <a:t>rem </a:t>
            </a:r>
            <a:r>
              <a:rPr dirty="0" sz="1600" spc="-20">
                <a:latin typeface="HHU Celeste Sans"/>
                <a:cs typeface="HHU Celeste Sans"/>
              </a:rPr>
              <a:t>fugit </a:t>
            </a:r>
            <a:r>
              <a:rPr dirty="0" sz="1600" spc="-10">
                <a:latin typeface="HHU Celeste Sans"/>
                <a:cs typeface="HHU Celeste Sans"/>
              </a:rPr>
              <a:t>accaborem </a:t>
            </a:r>
            <a:r>
              <a:rPr dirty="0" sz="1600" spc="-20">
                <a:latin typeface="HHU Celeste Sans"/>
                <a:cs typeface="HHU Celeste Sans"/>
              </a:rPr>
              <a:t>fugiam </a:t>
            </a:r>
            <a:r>
              <a:rPr dirty="0" sz="1600">
                <a:latin typeface="HHU Celeste Sans"/>
                <a:cs typeface="HHU Celeste Sans"/>
              </a:rPr>
              <a:t>as  </a:t>
            </a:r>
            <a:r>
              <a:rPr dirty="0" sz="1600" spc="-20">
                <a:latin typeface="HHU Celeste Sans"/>
                <a:cs typeface="HHU Celeste Sans"/>
              </a:rPr>
              <a:t>demquam vit </a:t>
            </a:r>
            <a:r>
              <a:rPr dirty="0" sz="1600" spc="-15">
                <a:latin typeface="HHU Celeste Sans"/>
                <a:cs typeface="HHU Celeste Sans"/>
              </a:rPr>
              <a:t>aut </a:t>
            </a:r>
            <a:r>
              <a:rPr dirty="0" sz="1600" spc="-20">
                <a:latin typeface="HHU Celeste Sans"/>
                <a:cs typeface="HHU Celeste Sans"/>
              </a:rPr>
              <a:t>facepta sperumquam, to </a:t>
            </a:r>
            <a:r>
              <a:rPr dirty="0" sz="1600" spc="-25">
                <a:latin typeface="HHU Celeste Sans"/>
                <a:cs typeface="HHU Celeste Sans"/>
              </a:rPr>
              <a:t>dunt </a:t>
            </a:r>
            <a:r>
              <a:rPr dirty="0" sz="1600" spc="-10">
                <a:latin typeface="HHU Celeste Sans"/>
                <a:cs typeface="HHU Celeste Sans"/>
              </a:rPr>
              <a:t>ex  </a:t>
            </a:r>
            <a:r>
              <a:rPr dirty="0" sz="1600" spc="-20">
                <a:latin typeface="HHU Celeste Sans"/>
                <a:cs typeface="HHU Celeste Sans"/>
              </a:rPr>
              <a:t>eaqui </a:t>
            </a:r>
            <a:r>
              <a:rPr dirty="0" sz="1600">
                <a:latin typeface="HHU Celeste Sans"/>
                <a:cs typeface="HHU Celeste Sans"/>
              </a:rPr>
              <a:t>re </a:t>
            </a:r>
            <a:r>
              <a:rPr dirty="0" sz="1600" spc="-30">
                <a:latin typeface="HHU Celeste Sans"/>
                <a:cs typeface="HHU Celeste Sans"/>
              </a:rPr>
              <a:t>pligendit </a:t>
            </a:r>
            <a:r>
              <a:rPr dirty="0" sz="1600" spc="-25">
                <a:latin typeface="HHU Celeste Sans"/>
                <a:cs typeface="HHU Celeste Sans"/>
              </a:rPr>
              <a:t>lam, </a:t>
            </a:r>
            <a:r>
              <a:rPr dirty="0" sz="1600" spc="-15">
                <a:latin typeface="HHU Celeste Sans"/>
                <a:cs typeface="HHU Celeste Sans"/>
              </a:rPr>
              <a:t>quaspe </a:t>
            </a:r>
            <a:r>
              <a:rPr dirty="0" sz="1600" spc="-20">
                <a:latin typeface="HHU Celeste Sans"/>
                <a:cs typeface="HHU Celeste Sans"/>
              </a:rPr>
              <a:t>ressum, </a:t>
            </a:r>
            <a:r>
              <a:rPr dirty="0" sz="1600">
                <a:latin typeface="HHU Celeste Sans"/>
                <a:cs typeface="HHU Celeste Sans"/>
              </a:rPr>
              <a:t>as </a:t>
            </a:r>
            <a:r>
              <a:rPr dirty="0" sz="1600" spc="-15">
                <a:latin typeface="HHU Celeste Sans"/>
                <a:cs typeface="HHU Celeste Sans"/>
              </a:rPr>
              <a:t>esequas  </a:t>
            </a:r>
            <a:r>
              <a:rPr dirty="0" sz="1600" spc="-20">
                <a:latin typeface="HHU Celeste Sans"/>
                <a:cs typeface="HHU Celeste Sans"/>
              </a:rPr>
              <a:t>qui </a:t>
            </a:r>
            <a:r>
              <a:rPr dirty="0" sz="1600" spc="-30">
                <a:latin typeface="HHU Celeste Sans"/>
                <a:cs typeface="HHU Celeste Sans"/>
              </a:rPr>
              <a:t>ditis </a:t>
            </a:r>
            <a:r>
              <a:rPr dirty="0" sz="1600" spc="-20">
                <a:latin typeface="HHU Celeste Sans"/>
                <a:cs typeface="HHU Celeste Sans"/>
              </a:rPr>
              <a:t>nntiorae </a:t>
            </a:r>
            <a:r>
              <a:rPr dirty="0" sz="1600" spc="-25">
                <a:latin typeface="HHU Celeste Sans"/>
                <a:cs typeface="HHU Celeste Sans"/>
              </a:rPr>
              <a:t>plibus </a:t>
            </a:r>
            <a:r>
              <a:rPr dirty="0" sz="1600" spc="-15">
                <a:latin typeface="HHU Celeste Sans"/>
                <a:cs typeface="HHU Celeste Sans"/>
              </a:rPr>
              <a:t>elestiorum </a:t>
            </a:r>
            <a:r>
              <a:rPr dirty="0" sz="1600" spc="-20">
                <a:latin typeface="HHU Celeste Sans"/>
                <a:cs typeface="HHU Celeste Sans"/>
              </a:rPr>
              <a:t>sum </a:t>
            </a:r>
            <a:r>
              <a:rPr dirty="0" sz="1600" spc="-15">
                <a:latin typeface="HHU Celeste Sans"/>
                <a:cs typeface="HHU Celeste Sans"/>
              </a:rPr>
              <a:t>coresedios  </a:t>
            </a:r>
            <a:r>
              <a:rPr dirty="0" sz="1600" spc="-20">
                <a:latin typeface="HHU Celeste Sans"/>
                <a:cs typeface="HHU Celeste Sans"/>
              </a:rPr>
              <a:t>si </a:t>
            </a:r>
            <a:r>
              <a:rPr dirty="0" sz="1600" spc="-30">
                <a:latin typeface="HHU Celeste Sans"/>
                <a:cs typeface="HHU Celeste Sans"/>
              </a:rPr>
              <a:t>nitiunt </a:t>
            </a:r>
            <a:r>
              <a:rPr dirty="0" sz="1600" spc="-15">
                <a:latin typeface="HHU Celeste Sans"/>
                <a:cs typeface="HHU Celeste Sans"/>
              </a:rPr>
              <a:t>ad </a:t>
            </a:r>
            <a:r>
              <a:rPr dirty="0" sz="1600" spc="-20">
                <a:latin typeface="HHU Celeste Sans"/>
                <a:cs typeface="HHU Celeste Sans"/>
              </a:rPr>
              <a:t>quam dolut </a:t>
            </a:r>
            <a:r>
              <a:rPr dirty="0" sz="1600" spc="-25">
                <a:latin typeface="HHU Celeste Sans"/>
                <a:cs typeface="HHU Celeste Sans"/>
              </a:rPr>
              <a:t>quid </a:t>
            </a:r>
            <a:r>
              <a:rPr dirty="0" sz="1600" spc="-15">
                <a:latin typeface="HHU Celeste Sans"/>
                <a:cs typeface="HHU Celeste Sans"/>
              </a:rPr>
              <a:t>quo </a:t>
            </a:r>
            <a:r>
              <a:rPr dirty="0" sz="1600" spc="-10">
                <a:latin typeface="HHU Celeste Sans"/>
                <a:cs typeface="HHU Celeste Sans"/>
              </a:rPr>
              <a:t>et </a:t>
            </a:r>
            <a:r>
              <a:rPr dirty="0" sz="1600" spc="-20">
                <a:latin typeface="HHU Celeste Sans"/>
                <a:cs typeface="HHU Celeste Sans"/>
              </a:rPr>
              <a:t>optatem etur  sapedisque vel </a:t>
            </a:r>
            <a:r>
              <a:rPr dirty="0" sz="1600" spc="-25">
                <a:latin typeface="HHU Celeste Sans"/>
                <a:cs typeface="HHU Celeste Sans"/>
              </a:rPr>
              <a:t>iur </a:t>
            </a:r>
            <a:r>
              <a:rPr dirty="0" sz="1600" spc="-20">
                <a:latin typeface="HHU Celeste Sans"/>
                <a:cs typeface="HHU Celeste Sans"/>
              </a:rPr>
              <a:t>sequam, testium</a:t>
            </a:r>
            <a:r>
              <a:rPr dirty="0" sz="1600" spc="229">
                <a:latin typeface="HHU Celeste Sans"/>
                <a:cs typeface="HHU Celeste Sans"/>
              </a:rPr>
              <a:t> </a:t>
            </a:r>
            <a:r>
              <a:rPr dirty="0" sz="1600" spc="-20">
                <a:latin typeface="HHU Celeste Sans"/>
                <a:cs typeface="HHU Celeste Sans"/>
              </a:rPr>
              <a:t>lab</a:t>
            </a:r>
            <a:endParaRPr sz="1600">
              <a:latin typeface="HHU Celeste Sans"/>
              <a:cs typeface="HHU Celeste Sans"/>
            </a:endParaRPr>
          </a:p>
          <a:p>
            <a:pPr marL="12700">
              <a:lnSpc>
                <a:spcPct val="100000"/>
              </a:lnSpc>
              <a:spcBef>
                <a:spcPts val="1525"/>
              </a:spcBef>
            </a:pPr>
            <a:r>
              <a:rPr dirty="0" sz="1600" spc="-30" b="1">
                <a:solidFill>
                  <a:srgbClr val="0072BC"/>
                </a:solidFill>
                <a:latin typeface="HHU Celeste Sans"/>
                <a:cs typeface="HHU Celeste Sans"/>
              </a:rPr>
              <a:t>Volupide </a:t>
            </a:r>
            <a:r>
              <a:rPr dirty="0" sz="1600" spc="-20" b="1">
                <a:solidFill>
                  <a:srgbClr val="0072BC"/>
                </a:solidFill>
                <a:latin typeface="HHU Celeste Sans"/>
                <a:cs typeface="HHU Celeste Sans"/>
              </a:rPr>
              <a:t>consequid maio Apit </a:t>
            </a:r>
            <a:r>
              <a:rPr dirty="0" sz="1600" spc="-5" b="1">
                <a:solidFill>
                  <a:srgbClr val="0072BC"/>
                </a:solidFill>
                <a:latin typeface="HHU Celeste Sans"/>
                <a:cs typeface="HHU Celeste Sans"/>
              </a:rPr>
              <a:t>rem</a:t>
            </a:r>
            <a:r>
              <a:rPr dirty="0" sz="1600" spc="250" b="1">
                <a:solidFill>
                  <a:srgbClr val="0072BC"/>
                </a:solidFill>
                <a:latin typeface="HHU Celeste Sans"/>
                <a:cs typeface="HHU Celeste Sans"/>
              </a:rPr>
              <a:t> </a:t>
            </a:r>
            <a:r>
              <a:rPr dirty="0" sz="1600" spc="-20" b="1">
                <a:solidFill>
                  <a:srgbClr val="0072BC"/>
                </a:solidFill>
                <a:latin typeface="HHU Celeste Sans"/>
                <a:cs typeface="HHU Celeste Sans"/>
              </a:rPr>
              <a:t>elitinet</a:t>
            </a:r>
            <a:endParaRPr sz="1600">
              <a:latin typeface="HHU Celeste Sans"/>
              <a:cs typeface="HHU Celeste Sans"/>
            </a:endParaRPr>
          </a:p>
          <a:p>
            <a:pPr marL="12700" marR="36830">
              <a:lnSpc>
                <a:spcPts val="1730"/>
              </a:lnSpc>
              <a:spcBef>
                <a:spcPts val="1755"/>
              </a:spcBef>
            </a:pPr>
            <a:r>
              <a:rPr dirty="0" sz="1600" spc="-10">
                <a:latin typeface="HHU Celeste Sans"/>
                <a:cs typeface="HHU Celeste Sans"/>
              </a:rPr>
              <a:t>et </a:t>
            </a:r>
            <a:r>
              <a:rPr dirty="0" sz="1600" spc="-15">
                <a:latin typeface="HHU Celeste Sans"/>
                <a:cs typeface="HHU Celeste Sans"/>
              </a:rPr>
              <a:t>que </a:t>
            </a:r>
            <a:r>
              <a:rPr dirty="0" sz="1600" spc="-20">
                <a:latin typeface="HHU Celeste Sans"/>
                <a:cs typeface="HHU Celeste Sans"/>
              </a:rPr>
              <a:t>nobit, </a:t>
            </a:r>
            <a:r>
              <a:rPr dirty="0" sz="1600" spc="-25">
                <a:latin typeface="HHU Celeste Sans"/>
                <a:cs typeface="HHU Celeste Sans"/>
              </a:rPr>
              <a:t>simodipsamus </a:t>
            </a:r>
            <a:r>
              <a:rPr dirty="0" sz="1600" spc="-15">
                <a:latin typeface="HHU Celeste Sans"/>
                <a:cs typeface="HHU Celeste Sans"/>
              </a:rPr>
              <a:t>inctae </a:t>
            </a:r>
            <a:r>
              <a:rPr dirty="0" sz="1600" spc="-25">
                <a:latin typeface="HHU Celeste Sans"/>
                <a:cs typeface="HHU Celeste Sans"/>
              </a:rPr>
              <a:t>lignatent </a:t>
            </a:r>
            <a:r>
              <a:rPr dirty="0" sz="1600" spc="-10">
                <a:latin typeface="HHU Celeste Sans"/>
                <a:cs typeface="HHU Celeste Sans"/>
              </a:rPr>
              <a:t>fuga.  </a:t>
            </a:r>
            <a:r>
              <a:rPr dirty="0" sz="1600" spc="-15">
                <a:latin typeface="HHU Celeste Sans"/>
                <a:cs typeface="HHU Celeste Sans"/>
              </a:rPr>
              <a:t>Pere con rescien daeprem </a:t>
            </a:r>
            <a:r>
              <a:rPr dirty="0" sz="1600" spc="-20">
                <a:latin typeface="HHU Celeste Sans"/>
                <a:cs typeface="HHU Celeste Sans"/>
              </a:rPr>
              <a:t>sectiuntur </a:t>
            </a:r>
            <a:r>
              <a:rPr dirty="0" sz="1600" spc="-30">
                <a:latin typeface="HHU Celeste Sans"/>
                <a:cs typeface="HHU Celeste Sans"/>
              </a:rPr>
              <a:t>aliquatum </a:t>
            </a:r>
            <a:r>
              <a:rPr dirty="0" sz="1600">
                <a:latin typeface="HHU Celeste Sans"/>
                <a:cs typeface="HHU Celeste Sans"/>
              </a:rPr>
              <a:t>fu-  </a:t>
            </a:r>
            <a:r>
              <a:rPr dirty="0" sz="1600" spc="-20">
                <a:latin typeface="HHU Celeste Sans"/>
                <a:cs typeface="HHU Celeste Sans"/>
              </a:rPr>
              <a:t>giature </a:t>
            </a:r>
            <a:r>
              <a:rPr dirty="0" sz="1600" spc="-15">
                <a:latin typeface="HHU Celeste Sans"/>
                <a:cs typeface="HHU Celeste Sans"/>
              </a:rPr>
              <a:t>coratem </a:t>
            </a:r>
            <a:r>
              <a:rPr dirty="0" sz="1600" spc="-30">
                <a:latin typeface="HHU Celeste Sans"/>
                <a:cs typeface="HHU Celeste Sans"/>
              </a:rPr>
              <a:t>venihil </a:t>
            </a:r>
            <a:r>
              <a:rPr dirty="0" sz="1600" spc="-20">
                <a:latin typeface="HHU Celeste Sans"/>
                <a:cs typeface="HHU Celeste Sans"/>
              </a:rPr>
              <a:t>inciet, </a:t>
            </a:r>
            <a:r>
              <a:rPr dirty="0" sz="1600" spc="-15">
                <a:latin typeface="HHU Celeste Sans"/>
                <a:cs typeface="HHU Celeste Sans"/>
              </a:rPr>
              <a:t>que </a:t>
            </a:r>
            <a:r>
              <a:rPr dirty="0" sz="1600" spc="-10">
                <a:latin typeface="HHU Celeste Sans"/>
                <a:cs typeface="HHU Celeste Sans"/>
              </a:rPr>
              <a:t>ne non </a:t>
            </a:r>
            <a:r>
              <a:rPr dirty="0" sz="1600" spc="-20">
                <a:latin typeface="HHU Celeste Sans"/>
                <a:cs typeface="HHU Celeste Sans"/>
              </a:rPr>
              <a:t>exces </a:t>
            </a:r>
            <a:r>
              <a:rPr dirty="0" sz="1600" spc="-25">
                <a:latin typeface="HHU Celeste Sans"/>
                <a:cs typeface="HHU Celeste Sans"/>
              </a:rPr>
              <a:t>is  </a:t>
            </a:r>
            <a:r>
              <a:rPr dirty="0" sz="1600" spc="-10">
                <a:latin typeface="HHU Celeste Sans"/>
                <a:cs typeface="HHU Celeste Sans"/>
              </a:rPr>
              <a:t>et, </a:t>
            </a:r>
            <a:r>
              <a:rPr dirty="0" sz="1600" spc="-15">
                <a:latin typeface="HHU Celeste Sans"/>
                <a:cs typeface="HHU Celeste Sans"/>
              </a:rPr>
              <a:t>seque </a:t>
            </a:r>
            <a:r>
              <a:rPr dirty="0" sz="1600" spc="-25">
                <a:latin typeface="HHU Celeste Sans"/>
                <a:cs typeface="HHU Celeste Sans"/>
              </a:rPr>
              <a:t>optatiusam, </a:t>
            </a:r>
            <a:r>
              <a:rPr dirty="0" sz="1600" spc="-15">
                <a:latin typeface="HHU Celeste Sans"/>
                <a:cs typeface="HHU Celeste Sans"/>
              </a:rPr>
              <a:t>te </a:t>
            </a:r>
            <a:r>
              <a:rPr dirty="0" sz="1600" spc="-20">
                <a:latin typeface="HHU Celeste Sans"/>
                <a:cs typeface="HHU Celeste Sans"/>
              </a:rPr>
              <a:t>possuscidel magnat </a:t>
            </a:r>
            <a:r>
              <a:rPr dirty="0" sz="1600" spc="-25">
                <a:latin typeface="HHU Celeste Sans"/>
                <a:cs typeface="HHU Celeste Sans"/>
              </a:rPr>
              <a:t>int </a:t>
            </a:r>
            <a:r>
              <a:rPr dirty="0" sz="1600" spc="-5">
                <a:latin typeface="HHU Celeste Sans"/>
                <a:cs typeface="HHU Celeste Sans"/>
              </a:rPr>
              <a:t>es-  </a:t>
            </a:r>
            <a:r>
              <a:rPr dirty="0" sz="1600" spc="-30">
                <a:latin typeface="HHU Celeste Sans"/>
                <a:cs typeface="HHU Celeste Sans"/>
              </a:rPr>
              <a:t>cipis </a:t>
            </a:r>
            <a:r>
              <a:rPr dirty="0" sz="1600">
                <a:latin typeface="HHU Celeste Sans"/>
                <a:cs typeface="HHU Celeste Sans"/>
              </a:rPr>
              <a:t>re </a:t>
            </a:r>
            <a:r>
              <a:rPr dirty="0" sz="1600" spc="-20">
                <a:latin typeface="HHU Celeste Sans"/>
                <a:cs typeface="HHU Celeste Sans"/>
              </a:rPr>
              <a:t>sum la </a:t>
            </a:r>
            <a:r>
              <a:rPr dirty="0" sz="1600" spc="-15">
                <a:latin typeface="HHU Celeste Sans"/>
                <a:cs typeface="HHU Celeste Sans"/>
              </a:rPr>
              <a:t>sent </a:t>
            </a:r>
            <a:r>
              <a:rPr dirty="0" sz="1600" spc="-20">
                <a:latin typeface="HHU Celeste Sans"/>
                <a:cs typeface="HHU Celeste Sans"/>
              </a:rPr>
              <a:t>la </a:t>
            </a:r>
            <a:r>
              <a:rPr dirty="0" sz="1600" spc="-10">
                <a:latin typeface="HHU Celeste Sans"/>
                <a:cs typeface="HHU Celeste Sans"/>
              </a:rPr>
              <a:t>secest </a:t>
            </a:r>
            <a:r>
              <a:rPr dirty="0" sz="1600" spc="-15">
                <a:latin typeface="HHU Celeste Sans"/>
                <a:cs typeface="HHU Celeste Sans"/>
              </a:rPr>
              <a:t>aut </a:t>
            </a:r>
            <a:r>
              <a:rPr dirty="0" sz="1600" spc="-20">
                <a:latin typeface="HHU Celeste Sans"/>
                <a:cs typeface="HHU Celeste Sans"/>
              </a:rPr>
              <a:t>essustiasse </a:t>
            </a:r>
            <a:r>
              <a:rPr dirty="0" sz="1600" spc="-15">
                <a:latin typeface="HHU Celeste Sans"/>
                <a:cs typeface="HHU Celeste Sans"/>
              </a:rPr>
              <a:t>earum  </a:t>
            </a:r>
            <a:r>
              <a:rPr dirty="0" sz="1600" spc="-25">
                <a:latin typeface="HHU Celeste Sans"/>
                <a:cs typeface="HHU Celeste Sans"/>
              </a:rPr>
              <a:t>natendici </a:t>
            </a:r>
            <a:r>
              <a:rPr dirty="0" sz="1600" spc="-15">
                <a:latin typeface="HHU Celeste Sans"/>
                <a:cs typeface="HHU Celeste Sans"/>
              </a:rPr>
              <a:t>ut </a:t>
            </a:r>
            <a:r>
              <a:rPr dirty="0" sz="1600" spc="-25">
                <a:latin typeface="HHU Celeste Sans"/>
                <a:cs typeface="HHU Celeste Sans"/>
              </a:rPr>
              <a:t>landella </a:t>
            </a:r>
            <a:r>
              <a:rPr dirty="0" sz="1600" spc="-20">
                <a:latin typeface="HHU Celeste Sans"/>
                <a:cs typeface="HHU Celeste Sans"/>
              </a:rPr>
              <a:t>qui </a:t>
            </a:r>
            <a:r>
              <a:rPr dirty="0" sz="1600" spc="-10">
                <a:latin typeface="HHU Celeste Sans"/>
                <a:cs typeface="HHU Celeste Sans"/>
              </a:rPr>
              <a:t>nectem </a:t>
            </a:r>
            <a:r>
              <a:rPr dirty="0" sz="1600" spc="-20">
                <a:latin typeface="HHU Celeste Sans"/>
                <a:cs typeface="HHU Celeste Sans"/>
              </a:rPr>
              <a:t>fugit </a:t>
            </a:r>
            <a:r>
              <a:rPr dirty="0" sz="1600" spc="-15">
                <a:latin typeface="HHU Celeste Sans"/>
                <a:cs typeface="HHU Celeste Sans"/>
              </a:rPr>
              <a:t>harum </a:t>
            </a:r>
            <a:r>
              <a:rPr dirty="0" sz="1600">
                <a:latin typeface="HHU Celeste Sans"/>
                <a:cs typeface="HHU Celeste Sans"/>
              </a:rPr>
              <a:t>re </a:t>
            </a:r>
            <a:r>
              <a:rPr dirty="0" sz="1600" spc="-10">
                <a:latin typeface="HHU Celeste Sans"/>
                <a:cs typeface="HHU Celeste Sans"/>
              </a:rPr>
              <a:t>di-  </a:t>
            </a:r>
            <a:r>
              <a:rPr dirty="0" sz="1600" spc="-25">
                <a:latin typeface="HHU Celeste Sans"/>
                <a:cs typeface="HHU Celeste Sans"/>
              </a:rPr>
              <a:t>genit, </a:t>
            </a:r>
            <a:r>
              <a:rPr dirty="0" sz="1600" spc="-20">
                <a:latin typeface="HHU Celeste Sans"/>
                <a:cs typeface="HHU Celeste Sans"/>
              </a:rPr>
              <a:t>suntias </a:t>
            </a:r>
            <a:r>
              <a:rPr dirty="0" sz="1600" spc="-15">
                <a:latin typeface="HHU Celeste Sans"/>
                <a:cs typeface="HHU Celeste Sans"/>
              </a:rPr>
              <a:t>dolesti </a:t>
            </a:r>
            <a:r>
              <a:rPr dirty="0" sz="1600" spc="-20">
                <a:latin typeface="HHU Celeste Sans"/>
                <a:cs typeface="HHU Celeste Sans"/>
              </a:rPr>
              <a:t>nveles </a:t>
            </a:r>
            <a:r>
              <a:rPr dirty="0" sz="1600" spc="-25">
                <a:latin typeface="HHU Celeste Sans"/>
                <a:cs typeface="HHU Celeste Sans"/>
              </a:rPr>
              <a:t>explit </a:t>
            </a:r>
            <a:r>
              <a:rPr dirty="0" sz="1600" spc="-15">
                <a:latin typeface="HHU Celeste Sans"/>
                <a:cs typeface="HHU Celeste Sans"/>
              </a:rPr>
              <a:t>pellaccabor abo.  </a:t>
            </a:r>
            <a:r>
              <a:rPr dirty="0" sz="1600" spc="-20">
                <a:latin typeface="HHU Celeste Sans"/>
                <a:cs typeface="HHU Celeste Sans"/>
              </a:rPr>
              <a:t>Peratatistem </a:t>
            </a:r>
            <a:r>
              <a:rPr dirty="0" sz="1600" spc="-25">
                <a:latin typeface="HHU Celeste Sans"/>
                <a:cs typeface="HHU Celeste Sans"/>
              </a:rPr>
              <a:t>fugiate cumquis </a:t>
            </a:r>
            <a:r>
              <a:rPr dirty="0" sz="1600" spc="-15">
                <a:latin typeface="HHU Celeste Sans"/>
                <a:cs typeface="HHU Celeste Sans"/>
              </a:rPr>
              <a:t>dolorrovid </a:t>
            </a:r>
            <a:r>
              <a:rPr dirty="0" sz="1600" spc="-30">
                <a:latin typeface="HHU Celeste Sans"/>
                <a:cs typeface="HHU Celeste Sans"/>
              </a:rPr>
              <a:t>quia </a:t>
            </a:r>
            <a:r>
              <a:rPr dirty="0" sz="1600" spc="-15">
                <a:latin typeface="HHU Celeste Sans"/>
                <a:cs typeface="HHU Celeste Sans"/>
              </a:rPr>
              <a:t>conem  </a:t>
            </a:r>
            <a:r>
              <a:rPr dirty="0" sz="1600" spc="-20">
                <a:latin typeface="HHU Celeste Sans"/>
                <a:cs typeface="HHU Celeste Sans"/>
              </a:rPr>
              <a:t>etur </a:t>
            </a:r>
            <a:r>
              <a:rPr dirty="0" sz="1600" spc="-25">
                <a:latin typeface="HHU Celeste Sans"/>
                <a:cs typeface="HHU Celeste Sans"/>
              </a:rPr>
              <a:t>min </a:t>
            </a:r>
            <a:r>
              <a:rPr dirty="0" sz="1600" spc="-10">
                <a:latin typeface="HHU Celeste Sans"/>
                <a:cs typeface="HHU Celeste Sans"/>
              </a:rPr>
              <a:t>ea </a:t>
            </a:r>
            <a:r>
              <a:rPr dirty="0" sz="1600" spc="-15">
                <a:latin typeface="HHU Celeste Sans"/>
                <a:cs typeface="HHU Celeste Sans"/>
              </a:rPr>
              <a:t>del most, consequas </a:t>
            </a:r>
            <a:r>
              <a:rPr dirty="0" sz="1600" spc="-20">
                <a:latin typeface="HHU Celeste Sans"/>
                <a:cs typeface="HHU Celeste Sans"/>
              </a:rPr>
              <a:t>eatempo </a:t>
            </a:r>
            <a:r>
              <a:rPr dirty="0" sz="1600" spc="-10">
                <a:latin typeface="HHU Celeste Sans"/>
                <a:cs typeface="HHU Celeste Sans"/>
              </a:rPr>
              <a:t>rempore  </a:t>
            </a:r>
            <a:r>
              <a:rPr dirty="0" sz="1600" spc="-30">
                <a:latin typeface="HHU Celeste Sans"/>
                <a:cs typeface="HHU Celeste Sans"/>
              </a:rPr>
              <a:t>mquatiis invenim </a:t>
            </a:r>
            <a:r>
              <a:rPr dirty="0" sz="1600" spc="-25">
                <a:latin typeface="HHU Celeste Sans"/>
                <a:cs typeface="HHU Celeste Sans"/>
              </a:rPr>
              <a:t>uscium hic totaqui </a:t>
            </a:r>
            <a:r>
              <a:rPr dirty="0" sz="1600" spc="-20">
                <a:latin typeface="HHU Celeste Sans"/>
                <a:cs typeface="HHU Celeste Sans"/>
              </a:rPr>
              <a:t>duciendent </a:t>
            </a:r>
            <a:r>
              <a:rPr dirty="0" sz="1600" spc="-15">
                <a:latin typeface="HHU Celeste Sans"/>
                <a:cs typeface="HHU Celeste Sans"/>
              </a:rPr>
              <a:t>aut  </a:t>
            </a:r>
            <a:r>
              <a:rPr dirty="0" sz="1600" spc="-20">
                <a:latin typeface="HHU Celeste Sans"/>
                <a:cs typeface="HHU Celeste Sans"/>
              </a:rPr>
              <a:t>atem </a:t>
            </a:r>
            <a:r>
              <a:rPr dirty="0" sz="1600" spc="-25">
                <a:latin typeface="HHU Celeste Sans"/>
                <a:cs typeface="HHU Celeste Sans"/>
              </a:rPr>
              <a:t>fugia </a:t>
            </a:r>
            <a:r>
              <a:rPr dirty="0" sz="1600" spc="-15">
                <a:latin typeface="HHU Celeste Sans"/>
                <a:cs typeface="HHU Celeste Sans"/>
              </a:rPr>
              <a:t>dolorem </a:t>
            </a:r>
            <a:r>
              <a:rPr dirty="0" sz="1600" spc="-20">
                <a:latin typeface="HHU Celeste Sans"/>
                <a:cs typeface="HHU Celeste Sans"/>
              </a:rPr>
              <a:t>faccus </a:t>
            </a:r>
            <a:r>
              <a:rPr dirty="0" sz="1600" spc="-5">
                <a:latin typeface="HHU Celeste Sans"/>
                <a:cs typeface="HHU Celeste Sans"/>
              </a:rPr>
              <a:t>rest </a:t>
            </a:r>
            <a:r>
              <a:rPr dirty="0" sz="1600" spc="-10">
                <a:latin typeface="HHU Celeste Sans"/>
                <a:cs typeface="HHU Celeste Sans"/>
              </a:rPr>
              <a:t>et </a:t>
            </a:r>
            <a:r>
              <a:rPr dirty="0" sz="1600" spc="-15">
                <a:latin typeface="HHU Celeste Sans"/>
                <a:cs typeface="HHU Celeste Sans"/>
              </a:rPr>
              <a:t>eum </a:t>
            </a:r>
            <a:r>
              <a:rPr dirty="0" sz="1600" spc="-20">
                <a:latin typeface="HHU Celeste Sans"/>
                <a:cs typeface="HHU Celeste Sans"/>
              </a:rPr>
              <a:t>volupta </a:t>
            </a:r>
            <a:r>
              <a:rPr dirty="0" sz="1600" spc="5">
                <a:latin typeface="HHU Celeste Sans"/>
                <a:cs typeface="HHU Celeste Sans"/>
              </a:rPr>
              <a:t>vo-  </a:t>
            </a:r>
            <a:r>
              <a:rPr dirty="0" sz="1600" spc="-20">
                <a:latin typeface="HHU Celeste Sans"/>
                <a:cs typeface="HHU Celeste Sans"/>
              </a:rPr>
              <a:t>lupicabo. </a:t>
            </a:r>
            <a:r>
              <a:rPr dirty="0" sz="1600" spc="-25">
                <a:latin typeface="HHU Celeste Sans"/>
                <a:cs typeface="HHU Celeste Sans"/>
              </a:rPr>
              <a:t>Nam, </a:t>
            </a:r>
            <a:r>
              <a:rPr dirty="0" sz="1600" spc="-20">
                <a:latin typeface="HHU Celeste Sans"/>
                <a:cs typeface="HHU Celeste Sans"/>
              </a:rPr>
              <a:t>qui </a:t>
            </a:r>
            <a:r>
              <a:rPr dirty="0" sz="1600" spc="-25">
                <a:latin typeface="HHU Celeste Sans"/>
                <a:cs typeface="HHU Celeste Sans"/>
              </a:rPr>
              <a:t>andis debitatis </a:t>
            </a:r>
            <a:r>
              <a:rPr dirty="0" sz="1600" spc="-10">
                <a:latin typeface="HHU Celeste Sans"/>
                <a:cs typeface="HHU Celeste Sans"/>
              </a:rPr>
              <a:t>asse </a:t>
            </a:r>
            <a:r>
              <a:rPr dirty="0" sz="1600" spc="-20">
                <a:latin typeface="HHU Celeste Sans"/>
                <a:cs typeface="HHU Celeste Sans"/>
              </a:rPr>
              <a:t>vit </a:t>
            </a:r>
            <a:r>
              <a:rPr dirty="0" sz="1600" spc="-10">
                <a:latin typeface="HHU Celeste Sans"/>
                <a:cs typeface="HHU Celeste Sans"/>
              </a:rPr>
              <a:t>et, </a:t>
            </a:r>
            <a:r>
              <a:rPr dirty="0" sz="1600" spc="-25">
                <a:latin typeface="HHU Celeste Sans"/>
                <a:cs typeface="HHU Celeste Sans"/>
              </a:rPr>
              <a:t>quiae  </a:t>
            </a:r>
            <a:r>
              <a:rPr dirty="0" sz="1600" spc="-15">
                <a:latin typeface="HHU Celeste Sans"/>
                <a:cs typeface="HHU Celeste Sans"/>
              </a:rPr>
              <a:t>occusam dest </a:t>
            </a:r>
            <a:r>
              <a:rPr dirty="0" sz="1600" spc="-25">
                <a:latin typeface="HHU Celeste Sans"/>
                <a:cs typeface="HHU Celeste Sans"/>
              </a:rPr>
              <a:t>faccuptatur </a:t>
            </a:r>
            <a:r>
              <a:rPr dirty="0" sz="1600" spc="-20">
                <a:latin typeface="HHU Celeste Sans"/>
                <a:cs typeface="HHU Celeste Sans"/>
              </a:rPr>
              <a:t>sus </a:t>
            </a:r>
            <a:r>
              <a:rPr dirty="0" sz="1600" spc="-15">
                <a:latin typeface="HHU Celeste Sans"/>
                <a:cs typeface="HHU Celeste Sans"/>
              </a:rPr>
              <a:t>serum </a:t>
            </a:r>
            <a:r>
              <a:rPr dirty="0" sz="1600" spc="-10">
                <a:latin typeface="HHU Celeste Sans"/>
                <a:cs typeface="HHU Celeste Sans"/>
              </a:rPr>
              <a:t>et </a:t>
            </a:r>
            <a:r>
              <a:rPr dirty="0" sz="1600" spc="-15">
                <a:latin typeface="HHU Celeste Sans"/>
                <a:cs typeface="HHU Celeste Sans"/>
              </a:rPr>
              <a:t>magnitesti-  um ut </a:t>
            </a:r>
            <a:r>
              <a:rPr dirty="0" sz="1600" spc="-20">
                <a:latin typeface="HHU Celeste Sans"/>
                <a:cs typeface="HHU Celeste Sans"/>
              </a:rPr>
              <a:t>qui vit repudit </a:t>
            </a:r>
            <a:r>
              <a:rPr dirty="0" sz="1600" spc="-25">
                <a:latin typeface="HHU Celeste Sans"/>
                <a:cs typeface="HHU Celeste Sans"/>
              </a:rPr>
              <a:t>quibus </a:t>
            </a:r>
            <a:r>
              <a:rPr dirty="0" sz="1600" spc="-20">
                <a:latin typeface="HHU Celeste Sans"/>
                <a:cs typeface="HHU Celeste Sans"/>
              </a:rPr>
              <a:t>doluptasit </a:t>
            </a:r>
            <a:r>
              <a:rPr dirty="0" sz="1600" spc="-25">
                <a:latin typeface="HHU Celeste Sans"/>
                <a:cs typeface="HHU Celeste Sans"/>
              </a:rPr>
              <a:t>aturit </a:t>
            </a:r>
            <a:r>
              <a:rPr dirty="0" sz="1600" spc="-10">
                <a:latin typeface="HHU Celeste Sans"/>
                <a:cs typeface="HHU Celeste Sans"/>
              </a:rPr>
              <a:t>harci-  </a:t>
            </a:r>
            <a:r>
              <a:rPr dirty="0" sz="1600" spc="-15">
                <a:latin typeface="HHU Celeste Sans"/>
                <a:cs typeface="HHU Celeste Sans"/>
              </a:rPr>
              <a:t>um </a:t>
            </a:r>
            <a:r>
              <a:rPr dirty="0" sz="1600" spc="-20">
                <a:latin typeface="HHU Celeste Sans"/>
                <a:cs typeface="HHU Celeste Sans"/>
              </a:rPr>
              <a:t>volupta </a:t>
            </a:r>
            <a:r>
              <a:rPr dirty="0" sz="1600" spc="-10">
                <a:latin typeface="HHU Celeste Sans"/>
                <a:cs typeface="HHU Celeste Sans"/>
              </a:rPr>
              <a:t>et </a:t>
            </a:r>
            <a:r>
              <a:rPr dirty="0" sz="1600" spc="-20">
                <a:latin typeface="HHU Celeste Sans"/>
                <a:cs typeface="HHU Celeste Sans"/>
              </a:rPr>
              <a:t>qui omnias am, </a:t>
            </a:r>
            <a:r>
              <a:rPr dirty="0" sz="1600" spc="-15">
                <a:latin typeface="HHU Celeste Sans"/>
                <a:cs typeface="HHU Celeste Sans"/>
              </a:rPr>
              <a:t>que volesti ommodip-  sam </a:t>
            </a:r>
            <a:r>
              <a:rPr dirty="0" sz="1600" spc="-10">
                <a:latin typeface="HHU Celeste Sans"/>
                <a:cs typeface="HHU Celeste Sans"/>
              </a:rPr>
              <a:t>expere </a:t>
            </a:r>
            <a:r>
              <a:rPr dirty="0" sz="1600" spc="-25">
                <a:latin typeface="HHU Celeste Sans"/>
                <a:cs typeface="HHU Celeste Sans"/>
              </a:rPr>
              <a:t>quam, tecustiur </a:t>
            </a:r>
            <a:r>
              <a:rPr dirty="0" sz="1600" spc="-10">
                <a:latin typeface="HHU Celeste Sans"/>
                <a:cs typeface="HHU Celeste Sans"/>
              </a:rPr>
              <a:t>sed ex et </a:t>
            </a:r>
            <a:r>
              <a:rPr dirty="0" sz="1600" spc="-5">
                <a:latin typeface="HHU Celeste Sans"/>
                <a:cs typeface="HHU Celeste Sans"/>
              </a:rPr>
              <a:t>a </a:t>
            </a:r>
            <a:r>
              <a:rPr dirty="0" sz="1600" spc="-20">
                <a:latin typeface="HHU Celeste Sans"/>
                <a:cs typeface="HHU Celeste Sans"/>
              </a:rPr>
              <a:t>num </a:t>
            </a:r>
            <a:r>
              <a:rPr dirty="0" sz="1600" spc="-15">
                <a:latin typeface="HHU Celeste Sans"/>
                <a:cs typeface="HHU Celeste Sans"/>
              </a:rPr>
              <a:t>rendus  </a:t>
            </a:r>
            <a:r>
              <a:rPr dirty="0" sz="1600" spc="-25">
                <a:latin typeface="HHU Celeste Sans"/>
                <a:cs typeface="HHU Celeste Sans"/>
              </a:rPr>
              <a:t>comnienis </a:t>
            </a:r>
            <a:r>
              <a:rPr dirty="0" sz="1600" spc="-20">
                <a:latin typeface="HHU Celeste Sans"/>
                <a:cs typeface="HHU Celeste Sans"/>
              </a:rPr>
              <a:t>ati </a:t>
            </a:r>
            <a:r>
              <a:rPr dirty="0" sz="1600" spc="-25">
                <a:latin typeface="HHU Celeste Sans"/>
                <a:cs typeface="HHU Celeste Sans"/>
              </a:rPr>
              <a:t>alit, </a:t>
            </a:r>
            <a:r>
              <a:rPr dirty="0" sz="1600" spc="-20">
                <a:latin typeface="HHU Celeste Sans"/>
                <a:cs typeface="HHU Celeste Sans"/>
              </a:rPr>
              <a:t>volupta </a:t>
            </a:r>
            <a:r>
              <a:rPr dirty="0" sz="1600" spc="-25">
                <a:latin typeface="HHU Celeste Sans"/>
                <a:cs typeface="HHU Celeste Sans"/>
              </a:rPr>
              <a:t>tendis </a:t>
            </a:r>
            <a:r>
              <a:rPr dirty="0" sz="1600" spc="-15">
                <a:latin typeface="HHU Celeste Sans"/>
                <a:cs typeface="HHU Celeste Sans"/>
              </a:rPr>
              <a:t>aut </a:t>
            </a:r>
            <a:r>
              <a:rPr dirty="0" sz="1600" spc="-20">
                <a:latin typeface="HHU Celeste Sans"/>
                <a:cs typeface="HHU Celeste Sans"/>
              </a:rPr>
              <a:t>exerionsequi di  </a:t>
            </a:r>
            <a:r>
              <a:rPr dirty="0" sz="1600" spc="-15">
                <a:latin typeface="HHU Celeste Sans"/>
                <a:cs typeface="HHU Celeste Sans"/>
              </a:rPr>
              <a:t>coreni ut </a:t>
            </a:r>
            <a:r>
              <a:rPr dirty="0" sz="1600" spc="-25">
                <a:latin typeface="HHU Celeste Sans"/>
                <a:cs typeface="HHU Celeste Sans"/>
              </a:rPr>
              <a:t>volupti </a:t>
            </a:r>
            <a:r>
              <a:rPr dirty="0" sz="1600" spc="-20">
                <a:latin typeface="HHU Celeste Sans"/>
                <a:cs typeface="HHU Celeste Sans"/>
              </a:rPr>
              <a:t>busandu </a:t>
            </a:r>
            <a:r>
              <a:rPr dirty="0" sz="1600" spc="-25">
                <a:latin typeface="HHU Celeste Sans"/>
                <a:cs typeface="HHU Celeste Sans"/>
              </a:rPr>
              <a:t>ciuntur </a:t>
            </a:r>
            <a:r>
              <a:rPr dirty="0" sz="1600" spc="-15">
                <a:latin typeface="HHU Celeste Sans"/>
                <a:cs typeface="HHU Celeste Sans"/>
              </a:rPr>
              <a:t>molor </a:t>
            </a:r>
            <a:r>
              <a:rPr dirty="0" sz="1600" spc="-10">
                <a:latin typeface="HHU Celeste Sans"/>
                <a:cs typeface="HHU Celeste Sans"/>
              </a:rPr>
              <a:t>aped </a:t>
            </a:r>
            <a:r>
              <a:rPr dirty="0" sz="1600" spc="-20">
                <a:latin typeface="HHU Celeste Sans"/>
                <a:cs typeface="HHU Celeste Sans"/>
              </a:rPr>
              <a:t>unt  </a:t>
            </a:r>
            <a:r>
              <a:rPr dirty="0" sz="1600" spc="-15">
                <a:latin typeface="HHU Celeste Sans"/>
                <a:cs typeface="HHU Celeste Sans"/>
              </a:rPr>
              <a:t>molorit </a:t>
            </a:r>
            <a:r>
              <a:rPr dirty="0" sz="1600" spc="-25">
                <a:latin typeface="HHU Celeste Sans"/>
                <a:cs typeface="HHU Celeste Sans"/>
              </a:rPr>
              <a:t>il min </a:t>
            </a:r>
            <a:r>
              <a:rPr dirty="0" sz="1600" spc="-20">
                <a:latin typeface="HHU Celeste Sans"/>
                <a:cs typeface="HHU Celeste Sans"/>
              </a:rPr>
              <a:t>rercimus </a:t>
            </a:r>
            <a:r>
              <a:rPr dirty="0" sz="1600" spc="-10">
                <a:latin typeface="HHU Celeste Sans"/>
                <a:cs typeface="HHU Celeste Sans"/>
              </a:rPr>
              <a:t>nonsect</a:t>
            </a:r>
            <a:r>
              <a:rPr dirty="0" sz="1600" spc="225">
                <a:latin typeface="HHU Celeste Sans"/>
                <a:cs typeface="HHU Celeste Sans"/>
              </a:rPr>
              <a:t> </a:t>
            </a:r>
            <a:r>
              <a:rPr dirty="0" sz="1600" spc="-25">
                <a:latin typeface="HHU Celeste Sans"/>
                <a:cs typeface="HHU Celeste Sans"/>
              </a:rPr>
              <a:t>atiatiat.</a:t>
            </a:r>
            <a:endParaRPr sz="1600">
              <a:latin typeface="HHU Celeste Sans"/>
              <a:cs typeface="HHU Celeste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982353" y="5495214"/>
            <a:ext cx="8730615" cy="12749530"/>
          </a:xfrm>
          <a:prstGeom prst="rect">
            <a:avLst/>
          </a:prstGeom>
          <a:solidFill>
            <a:srgbClr val="BCBEC0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3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1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2075"/>
              </a:spcBef>
            </a:pPr>
            <a:r>
              <a:rPr dirty="0" sz="2800" spc="5">
                <a:latin typeface="Arial"/>
                <a:cs typeface="Arial"/>
              </a:rPr>
              <a:t>Platzhalter großes Bild über </a:t>
            </a:r>
            <a:r>
              <a:rPr dirty="0" sz="2800" spc="10">
                <a:latin typeface="Arial"/>
                <a:cs typeface="Arial"/>
              </a:rPr>
              <a:t>2</a:t>
            </a:r>
            <a:r>
              <a:rPr dirty="0" sz="2800" spc="-20">
                <a:latin typeface="Arial"/>
                <a:cs typeface="Arial"/>
              </a:rPr>
              <a:t> </a:t>
            </a:r>
            <a:r>
              <a:rPr dirty="0" sz="2800" spc="5">
                <a:latin typeface="Arial"/>
                <a:cs typeface="Arial"/>
              </a:rPr>
              <a:t>Spalten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07256" y="18903601"/>
            <a:ext cx="135890" cy="135255"/>
          </a:xfrm>
          <a:custGeom>
            <a:avLst/>
            <a:gdLst/>
            <a:ahLst/>
            <a:cxnLst/>
            <a:rect l="l" t="t" r="r" b="b"/>
            <a:pathLst>
              <a:path w="135890" h="135255">
                <a:moveTo>
                  <a:pt x="135278" y="0"/>
                </a:moveTo>
                <a:lnTo>
                  <a:pt x="0" y="0"/>
                </a:lnTo>
                <a:lnTo>
                  <a:pt x="0" y="135248"/>
                </a:lnTo>
                <a:lnTo>
                  <a:pt x="135278" y="135248"/>
                </a:lnTo>
                <a:lnTo>
                  <a:pt x="135278" y="0"/>
                </a:lnTo>
                <a:close/>
              </a:path>
            </a:pathLst>
          </a:custGeom>
          <a:solidFill>
            <a:srgbClr val="25B3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07250" y="19444642"/>
            <a:ext cx="135890" cy="135890"/>
          </a:xfrm>
          <a:custGeom>
            <a:avLst/>
            <a:gdLst/>
            <a:ahLst/>
            <a:cxnLst/>
            <a:rect l="l" t="t" r="r" b="b"/>
            <a:pathLst>
              <a:path w="135890" h="135890">
                <a:moveTo>
                  <a:pt x="135278" y="0"/>
                </a:moveTo>
                <a:lnTo>
                  <a:pt x="0" y="0"/>
                </a:lnTo>
                <a:lnTo>
                  <a:pt x="0" y="135296"/>
                </a:lnTo>
                <a:lnTo>
                  <a:pt x="135278" y="135296"/>
                </a:lnTo>
                <a:lnTo>
                  <a:pt x="135278" y="0"/>
                </a:lnTo>
                <a:close/>
              </a:path>
            </a:pathLst>
          </a:custGeom>
          <a:solidFill>
            <a:srgbClr val="25B3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777783" y="19444642"/>
            <a:ext cx="135890" cy="135890"/>
          </a:xfrm>
          <a:custGeom>
            <a:avLst/>
            <a:gdLst/>
            <a:ahLst/>
            <a:cxnLst/>
            <a:rect l="l" t="t" r="r" b="b"/>
            <a:pathLst>
              <a:path w="135890" h="135890">
                <a:moveTo>
                  <a:pt x="135266" y="0"/>
                </a:moveTo>
                <a:lnTo>
                  <a:pt x="0" y="0"/>
                </a:lnTo>
                <a:lnTo>
                  <a:pt x="0" y="135296"/>
                </a:lnTo>
                <a:lnTo>
                  <a:pt x="135266" y="135296"/>
                </a:lnTo>
                <a:lnTo>
                  <a:pt x="135266" y="0"/>
                </a:lnTo>
                <a:close/>
              </a:path>
            </a:pathLst>
          </a:custGeom>
          <a:solidFill>
            <a:srgbClr val="25B3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183582" y="18903601"/>
            <a:ext cx="135890" cy="135255"/>
          </a:xfrm>
          <a:custGeom>
            <a:avLst/>
            <a:gdLst/>
            <a:ahLst/>
            <a:cxnLst/>
            <a:rect l="l" t="t" r="r" b="b"/>
            <a:pathLst>
              <a:path w="135890" h="135255">
                <a:moveTo>
                  <a:pt x="135284" y="0"/>
                </a:moveTo>
                <a:lnTo>
                  <a:pt x="0" y="0"/>
                </a:lnTo>
                <a:lnTo>
                  <a:pt x="0" y="135248"/>
                </a:lnTo>
                <a:lnTo>
                  <a:pt x="135284" y="135248"/>
                </a:lnTo>
                <a:lnTo>
                  <a:pt x="135284" y="0"/>
                </a:lnTo>
                <a:close/>
              </a:path>
            </a:pathLst>
          </a:custGeom>
          <a:solidFill>
            <a:srgbClr val="25B3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183582" y="19174127"/>
            <a:ext cx="135890" cy="135255"/>
          </a:xfrm>
          <a:custGeom>
            <a:avLst/>
            <a:gdLst/>
            <a:ahLst/>
            <a:cxnLst/>
            <a:rect l="l" t="t" r="r" b="b"/>
            <a:pathLst>
              <a:path w="135890" h="135255">
                <a:moveTo>
                  <a:pt x="135284" y="0"/>
                </a:moveTo>
                <a:lnTo>
                  <a:pt x="0" y="0"/>
                </a:lnTo>
                <a:lnTo>
                  <a:pt x="0" y="135230"/>
                </a:lnTo>
                <a:lnTo>
                  <a:pt x="135284" y="135230"/>
                </a:lnTo>
                <a:lnTo>
                  <a:pt x="135284" y="0"/>
                </a:lnTo>
                <a:close/>
              </a:path>
            </a:pathLst>
          </a:custGeom>
          <a:solidFill>
            <a:srgbClr val="25B3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183582" y="19444642"/>
            <a:ext cx="135890" cy="135890"/>
          </a:xfrm>
          <a:custGeom>
            <a:avLst/>
            <a:gdLst/>
            <a:ahLst/>
            <a:cxnLst/>
            <a:rect l="l" t="t" r="r" b="b"/>
            <a:pathLst>
              <a:path w="135890" h="135890">
                <a:moveTo>
                  <a:pt x="135284" y="0"/>
                </a:moveTo>
                <a:lnTo>
                  <a:pt x="0" y="0"/>
                </a:lnTo>
                <a:lnTo>
                  <a:pt x="0" y="135296"/>
                </a:lnTo>
                <a:lnTo>
                  <a:pt x="135284" y="135296"/>
                </a:lnTo>
                <a:lnTo>
                  <a:pt x="135284" y="0"/>
                </a:lnTo>
                <a:close/>
              </a:path>
            </a:pathLst>
          </a:custGeom>
          <a:solidFill>
            <a:srgbClr val="25B3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454121" y="19444642"/>
            <a:ext cx="135890" cy="135890"/>
          </a:xfrm>
          <a:custGeom>
            <a:avLst/>
            <a:gdLst/>
            <a:ahLst/>
            <a:cxnLst/>
            <a:rect l="l" t="t" r="r" b="b"/>
            <a:pathLst>
              <a:path w="135890" h="135890">
                <a:moveTo>
                  <a:pt x="135272" y="0"/>
                </a:moveTo>
                <a:lnTo>
                  <a:pt x="0" y="0"/>
                </a:lnTo>
                <a:lnTo>
                  <a:pt x="0" y="135296"/>
                </a:lnTo>
                <a:lnTo>
                  <a:pt x="135272" y="135296"/>
                </a:lnTo>
                <a:lnTo>
                  <a:pt x="135272" y="0"/>
                </a:lnTo>
                <a:close/>
              </a:path>
            </a:pathLst>
          </a:custGeom>
          <a:solidFill>
            <a:srgbClr val="25B3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777783" y="18903601"/>
            <a:ext cx="135890" cy="135255"/>
          </a:xfrm>
          <a:custGeom>
            <a:avLst/>
            <a:gdLst/>
            <a:ahLst/>
            <a:cxnLst/>
            <a:rect l="l" t="t" r="r" b="b"/>
            <a:pathLst>
              <a:path w="135890" h="135255">
                <a:moveTo>
                  <a:pt x="135266" y="0"/>
                </a:moveTo>
                <a:lnTo>
                  <a:pt x="0" y="0"/>
                </a:lnTo>
                <a:lnTo>
                  <a:pt x="0" y="135248"/>
                </a:lnTo>
                <a:lnTo>
                  <a:pt x="135266" y="135248"/>
                </a:lnTo>
                <a:lnTo>
                  <a:pt x="135266" y="0"/>
                </a:lnTo>
                <a:close/>
              </a:path>
            </a:pathLst>
          </a:custGeom>
          <a:solidFill>
            <a:srgbClr val="25B3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507250" y="19174127"/>
            <a:ext cx="271145" cy="135255"/>
          </a:xfrm>
          <a:custGeom>
            <a:avLst/>
            <a:gdLst/>
            <a:ahLst/>
            <a:cxnLst/>
            <a:rect l="l" t="t" r="r" b="b"/>
            <a:pathLst>
              <a:path w="271145" h="135255">
                <a:moveTo>
                  <a:pt x="270532" y="0"/>
                </a:moveTo>
                <a:lnTo>
                  <a:pt x="0" y="0"/>
                </a:lnTo>
                <a:lnTo>
                  <a:pt x="0" y="135230"/>
                </a:lnTo>
                <a:lnTo>
                  <a:pt x="270532" y="135230"/>
                </a:lnTo>
                <a:lnTo>
                  <a:pt x="270532" y="0"/>
                </a:lnTo>
                <a:close/>
              </a:path>
            </a:pathLst>
          </a:custGeom>
          <a:solidFill>
            <a:srgbClr val="25B3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859957" y="18903601"/>
            <a:ext cx="135255" cy="135255"/>
          </a:xfrm>
          <a:custGeom>
            <a:avLst/>
            <a:gdLst/>
            <a:ahLst/>
            <a:cxnLst/>
            <a:rect l="l" t="t" r="r" b="b"/>
            <a:pathLst>
              <a:path w="135255" h="135255">
                <a:moveTo>
                  <a:pt x="135218" y="0"/>
                </a:moveTo>
                <a:lnTo>
                  <a:pt x="0" y="0"/>
                </a:lnTo>
                <a:lnTo>
                  <a:pt x="0" y="135248"/>
                </a:lnTo>
                <a:lnTo>
                  <a:pt x="135218" y="135248"/>
                </a:lnTo>
                <a:lnTo>
                  <a:pt x="135218" y="0"/>
                </a:lnTo>
                <a:close/>
              </a:path>
            </a:pathLst>
          </a:custGeom>
          <a:solidFill>
            <a:srgbClr val="25B3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859957" y="19444642"/>
            <a:ext cx="135255" cy="135890"/>
          </a:xfrm>
          <a:custGeom>
            <a:avLst/>
            <a:gdLst/>
            <a:ahLst/>
            <a:cxnLst/>
            <a:rect l="l" t="t" r="r" b="b"/>
            <a:pathLst>
              <a:path w="135255" h="135890">
                <a:moveTo>
                  <a:pt x="135218" y="0"/>
                </a:moveTo>
                <a:lnTo>
                  <a:pt x="0" y="0"/>
                </a:lnTo>
                <a:lnTo>
                  <a:pt x="0" y="135296"/>
                </a:lnTo>
                <a:lnTo>
                  <a:pt x="135218" y="135296"/>
                </a:lnTo>
                <a:lnTo>
                  <a:pt x="135218" y="0"/>
                </a:lnTo>
                <a:close/>
              </a:path>
            </a:pathLst>
          </a:custGeom>
          <a:solidFill>
            <a:srgbClr val="25B3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130436" y="18903601"/>
            <a:ext cx="135890" cy="135255"/>
          </a:xfrm>
          <a:custGeom>
            <a:avLst/>
            <a:gdLst/>
            <a:ahLst/>
            <a:cxnLst/>
            <a:rect l="l" t="t" r="r" b="b"/>
            <a:pathLst>
              <a:path w="135889" h="135255">
                <a:moveTo>
                  <a:pt x="135296" y="0"/>
                </a:moveTo>
                <a:lnTo>
                  <a:pt x="0" y="0"/>
                </a:lnTo>
                <a:lnTo>
                  <a:pt x="0" y="135248"/>
                </a:lnTo>
                <a:lnTo>
                  <a:pt x="135296" y="135248"/>
                </a:lnTo>
                <a:lnTo>
                  <a:pt x="135296" y="0"/>
                </a:lnTo>
                <a:close/>
              </a:path>
            </a:pathLst>
          </a:custGeom>
          <a:solidFill>
            <a:srgbClr val="25B3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859957" y="19174127"/>
            <a:ext cx="270510" cy="135255"/>
          </a:xfrm>
          <a:custGeom>
            <a:avLst/>
            <a:gdLst/>
            <a:ahLst/>
            <a:cxnLst/>
            <a:rect l="l" t="t" r="r" b="b"/>
            <a:pathLst>
              <a:path w="270510" h="135255">
                <a:moveTo>
                  <a:pt x="270479" y="0"/>
                </a:moveTo>
                <a:lnTo>
                  <a:pt x="0" y="0"/>
                </a:lnTo>
                <a:lnTo>
                  <a:pt x="0" y="135230"/>
                </a:lnTo>
                <a:lnTo>
                  <a:pt x="270479" y="135230"/>
                </a:lnTo>
                <a:lnTo>
                  <a:pt x="270479" y="0"/>
                </a:lnTo>
                <a:close/>
              </a:path>
            </a:pathLst>
          </a:custGeom>
          <a:solidFill>
            <a:srgbClr val="25B3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536253" y="18903601"/>
            <a:ext cx="135255" cy="135255"/>
          </a:xfrm>
          <a:custGeom>
            <a:avLst/>
            <a:gdLst/>
            <a:ahLst/>
            <a:cxnLst/>
            <a:rect l="l" t="t" r="r" b="b"/>
            <a:pathLst>
              <a:path w="135255" h="135255">
                <a:moveTo>
                  <a:pt x="135260" y="0"/>
                </a:moveTo>
                <a:lnTo>
                  <a:pt x="0" y="0"/>
                </a:lnTo>
                <a:lnTo>
                  <a:pt x="0" y="135248"/>
                </a:lnTo>
                <a:lnTo>
                  <a:pt x="135260" y="135248"/>
                </a:lnTo>
                <a:lnTo>
                  <a:pt x="135260" y="0"/>
                </a:lnTo>
                <a:close/>
              </a:path>
            </a:pathLst>
          </a:custGeom>
          <a:solidFill>
            <a:srgbClr val="25B3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536253" y="19444642"/>
            <a:ext cx="135255" cy="135890"/>
          </a:xfrm>
          <a:custGeom>
            <a:avLst/>
            <a:gdLst/>
            <a:ahLst/>
            <a:cxnLst/>
            <a:rect l="l" t="t" r="r" b="b"/>
            <a:pathLst>
              <a:path w="135255" h="135890">
                <a:moveTo>
                  <a:pt x="135260" y="0"/>
                </a:moveTo>
                <a:lnTo>
                  <a:pt x="0" y="0"/>
                </a:lnTo>
                <a:lnTo>
                  <a:pt x="0" y="135296"/>
                </a:lnTo>
                <a:lnTo>
                  <a:pt x="135260" y="135296"/>
                </a:lnTo>
                <a:lnTo>
                  <a:pt x="135260" y="0"/>
                </a:lnTo>
                <a:close/>
              </a:path>
            </a:pathLst>
          </a:custGeom>
          <a:solidFill>
            <a:srgbClr val="25B3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806798" y="18903601"/>
            <a:ext cx="135890" cy="135255"/>
          </a:xfrm>
          <a:custGeom>
            <a:avLst/>
            <a:gdLst/>
            <a:ahLst/>
            <a:cxnLst/>
            <a:rect l="l" t="t" r="r" b="b"/>
            <a:pathLst>
              <a:path w="135889" h="135255">
                <a:moveTo>
                  <a:pt x="135266" y="0"/>
                </a:moveTo>
                <a:lnTo>
                  <a:pt x="0" y="0"/>
                </a:lnTo>
                <a:lnTo>
                  <a:pt x="0" y="135248"/>
                </a:lnTo>
                <a:lnTo>
                  <a:pt x="135266" y="135248"/>
                </a:lnTo>
                <a:lnTo>
                  <a:pt x="135266" y="0"/>
                </a:lnTo>
                <a:close/>
              </a:path>
            </a:pathLst>
          </a:custGeom>
          <a:solidFill>
            <a:srgbClr val="25B3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536253" y="19174127"/>
            <a:ext cx="271145" cy="135255"/>
          </a:xfrm>
          <a:custGeom>
            <a:avLst/>
            <a:gdLst/>
            <a:ahLst/>
            <a:cxnLst/>
            <a:rect l="l" t="t" r="r" b="b"/>
            <a:pathLst>
              <a:path w="271144" h="135255">
                <a:moveTo>
                  <a:pt x="270544" y="0"/>
                </a:moveTo>
                <a:lnTo>
                  <a:pt x="0" y="0"/>
                </a:lnTo>
                <a:lnTo>
                  <a:pt x="0" y="135230"/>
                </a:lnTo>
                <a:lnTo>
                  <a:pt x="270544" y="135230"/>
                </a:lnTo>
                <a:lnTo>
                  <a:pt x="270544" y="0"/>
                </a:lnTo>
                <a:close/>
              </a:path>
            </a:pathLst>
          </a:custGeom>
          <a:solidFill>
            <a:srgbClr val="25B3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3297144" y="18903601"/>
            <a:ext cx="10415905" cy="676910"/>
          </a:xfrm>
          <a:custGeom>
            <a:avLst/>
            <a:gdLst/>
            <a:ahLst/>
            <a:cxnLst/>
            <a:rect l="l" t="t" r="r" b="b"/>
            <a:pathLst>
              <a:path w="10415905" h="676909">
                <a:moveTo>
                  <a:pt x="0" y="676338"/>
                </a:moveTo>
                <a:lnTo>
                  <a:pt x="10415594" y="676338"/>
                </a:lnTo>
                <a:lnTo>
                  <a:pt x="10415594" y="0"/>
                </a:lnTo>
                <a:lnTo>
                  <a:pt x="0" y="0"/>
                </a:lnTo>
                <a:lnTo>
                  <a:pt x="0" y="676338"/>
                </a:lnTo>
                <a:close/>
              </a:path>
            </a:pathLst>
          </a:custGeom>
          <a:solidFill>
            <a:srgbClr val="25B3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0161887" y="0"/>
            <a:ext cx="4058101" cy="277953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3663110" y="19191061"/>
            <a:ext cx="1134745" cy="3117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ts val="1055"/>
              </a:lnSpc>
              <a:spcBef>
                <a:spcPts val="125"/>
              </a:spcBef>
            </a:pPr>
            <a:r>
              <a:rPr dirty="0" sz="900" spc="10">
                <a:solidFill>
                  <a:srgbClr val="FFFFFF"/>
                </a:solidFill>
                <a:latin typeface="HHU Celeste Sans"/>
                <a:cs typeface="HHU Celeste Sans"/>
              </a:rPr>
              <a:t>Institut</a:t>
            </a:r>
            <a:endParaRPr sz="900">
              <a:latin typeface="HHU Celeste Sans"/>
              <a:cs typeface="HHU Celeste Sans"/>
            </a:endParaRPr>
          </a:p>
          <a:p>
            <a:pPr marL="13970">
              <a:lnSpc>
                <a:spcPts val="1055"/>
              </a:lnSpc>
            </a:pPr>
            <a:r>
              <a:rPr dirty="0" sz="900" spc="20">
                <a:solidFill>
                  <a:srgbClr val="FFFFFF"/>
                </a:solidFill>
                <a:latin typeface="HHU Celeste Sans"/>
                <a:cs typeface="HHU Celeste Sans"/>
              </a:rPr>
              <a:t>Namen </a:t>
            </a:r>
            <a:r>
              <a:rPr dirty="0" sz="900" spc="15">
                <a:solidFill>
                  <a:srgbClr val="FFFFFF"/>
                </a:solidFill>
                <a:latin typeface="HHU Celeste Sans"/>
                <a:cs typeface="HHU Celeste Sans"/>
              </a:rPr>
              <a:t>der</a:t>
            </a:r>
            <a:r>
              <a:rPr dirty="0" sz="900" spc="-65">
                <a:solidFill>
                  <a:srgbClr val="FFFFFF"/>
                </a:solidFill>
                <a:latin typeface="HHU Celeste Sans"/>
                <a:cs typeface="HHU Celeste Sans"/>
              </a:rPr>
              <a:t> </a:t>
            </a:r>
            <a:r>
              <a:rPr dirty="0" sz="900" spc="15">
                <a:solidFill>
                  <a:srgbClr val="FFFFFF"/>
                </a:solidFill>
                <a:latin typeface="HHU Celeste Sans"/>
                <a:cs typeface="HHU Celeste Sans"/>
              </a:rPr>
              <a:t>Mitarbeiter</a:t>
            </a:r>
            <a:endParaRPr sz="900">
              <a:latin typeface="HHU Celeste Sans"/>
              <a:cs typeface="HHU Celeste San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4553" y="2704931"/>
            <a:ext cx="11460480" cy="1864360"/>
          </a:xfrm>
          <a:prstGeom prst="rect"/>
        </p:spPr>
        <p:txBody>
          <a:bodyPr wrap="square" lIns="0" tIns="108585" rIns="0" bIns="0" rtlCol="0" vert="horz">
            <a:spAutoFit/>
          </a:bodyPr>
          <a:lstStyle/>
          <a:p>
            <a:pPr marL="12700" marR="5080">
              <a:lnSpc>
                <a:spcPts val="6920"/>
              </a:lnSpc>
              <a:spcBef>
                <a:spcPts val="855"/>
              </a:spcBef>
            </a:pPr>
            <a:r>
              <a:rPr dirty="0" spc="-5"/>
              <a:t>Hier den </a:t>
            </a:r>
            <a:r>
              <a:rPr dirty="0" spc="-10"/>
              <a:t>(manchmal </a:t>
            </a:r>
            <a:r>
              <a:rPr dirty="0" spc="-5"/>
              <a:t>langen)</a:t>
            </a:r>
            <a:r>
              <a:rPr dirty="0" spc="-100"/>
              <a:t> </a:t>
            </a:r>
            <a:r>
              <a:rPr dirty="0" spc="-30"/>
              <a:t>Titel  </a:t>
            </a:r>
            <a:r>
              <a:rPr dirty="0" spc="-5"/>
              <a:t>des Projekts</a:t>
            </a:r>
            <a:r>
              <a:rPr dirty="0" spc="-10"/>
              <a:t> eintragen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6824" y="2118867"/>
            <a:ext cx="4613275" cy="3695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250" b="1">
                <a:solidFill>
                  <a:srgbClr val="0072BC"/>
                </a:solidFill>
                <a:latin typeface="HHU Celeste Sans"/>
                <a:cs typeface="HHU Celeste Sans"/>
              </a:rPr>
              <a:t>Projektleitung: Namen hier</a:t>
            </a:r>
            <a:r>
              <a:rPr dirty="0" sz="2250" spc="-45" b="1">
                <a:solidFill>
                  <a:srgbClr val="0072BC"/>
                </a:solidFill>
                <a:latin typeface="HHU Celeste Sans"/>
                <a:cs typeface="HHU Celeste Sans"/>
              </a:rPr>
              <a:t> </a:t>
            </a:r>
            <a:r>
              <a:rPr dirty="0" sz="2250" b="1">
                <a:solidFill>
                  <a:srgbClr val="0072BC"/>
                </a:solidFill>
                <a:latin typeface="HHU Celeste Sans"/>
                <a:cs typeface="HHU Celeste Sans"/>
              </a:rPr>
              <a:t>eintragen</a:t>
            </a:r>
            <a:endParaRPr sz="2250">
              <a:latin typeface="HHU Celeste Sans"/>
              <a:cs typeface="HHU Celeste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94553" y="5499518"/>
            <a:ext cx="4281170" cy="125799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30" b="1">
                <a:solidFill>
                  <a:srgbClr val="FFFFFF"/>
                </a:solidFill>
                <a:latin typeface="HHU Celeste Sans"/>
                <a:cs typeface="HHU Celeste Sans"/>
              </a:rPr>
              <a:t>Volupide </a:t>
            </a:r>
            <a:r>
              <a:rPr dirty="0" sz="1600" spc="-20" b="1">
                <a:solidFill>
                  <a:srgbClr val="FFFFFF"/>
                </a:solidFill>
                <a:latin typeface="HHU Celeste Sans"/>
                <a:cs typeface="HHU Celeste Sans"/>
              </a:rPr>
              <a:t>consequid maio Apit </a:t>
            </a:r>
            <a:r>
              <a:rPr dirty="0" sz="1600" spc="-5" b="1">
                <a:solidFill>
                  <a:srgbClr val="FFFFFF"/>
                </a:solidFill>
                <a:latin typeface="HHU Celeste Sans"/>
                <a:cs typeface="HHU Celeste Sans"/>
              </a:rPr>
              <a:t>rem</a:t>
            </a:r>
            <a:r>
              <a:rPr dirty="0" sz="1600" spc="250" b="1">
                <a:solidFill>
                  <a:srgbClr val="FFFFFF"/>
                </a:solidFill>
                <a:latin typeface="HHU Celeste Sans"/>
                <a:cs typeface="HHU Celeste Sans"/>
              </a:rPr>
              <a:t> </a:t>
            </a:r>
            <a:r>
              <a:rPr dirty="0" sz="1600" spc="-20" b="1">
                <a:solidFill>
                  <a:srgbClr val="FFFFFF"/>
                </a:solidFill>
                <a:latin typeface="HHU Celeste Sans"/>
                <a:cs typeface="HHU Celeste Sans"/>
              </a:rPr>
              <a:t>elitinet</a:t>
            </a:r>
            <a:endParaRPr sz="1600">
              <a:latin typeface="HHU Celeste Sans"/>
              <a:cs typeface="HHU Celeste Sans"/>
            </a:endParaRPr>
          </a:p>
          <a:p>
            <a:pPr marL="12700" marR="137160">
              <a:lnSpc>
                <a:spcPts val="1730"/>
              </a:lnSpc>
              <a:spcBef>
                <a:spcPts val="1760"/>
              </a:spcBef>
            </a:pP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Apit </a:t>
            </a:r>
            <a:r>
              <a:rPr dirty="0" sz="1600" spc="-5">
                <a:solidFill>
                  <a:srgbClr val="FFFFFF"/>
                </a:solidFill>
                <a:latin typeface="HHU Celeste Sans"/>
                <a:cs typeface="HHU Celeste Sans"/>
              </a:rPr>
              <a:t>rem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elitionet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dolorum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erchillor repudandusam 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enet dolesti que volores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seribus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solori </a:t>
            </a:r>
            <a:r>
              <a:rPr dirty="0" sz="1600" spc="-30">
                <a:solidFill>
                  <a:srgbClr val="FFFFFF"/>
                </a:solidFill>
                <a:latin typeface="HHU Celeste Sans"/>
                <a:cs typeface="HHU Celeste Sans"/>
              </a:rPr>
              <a:t>alis millam 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qui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apeleceate parum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hit, </a:t>
            </a:r>
            <a:r>
              <a:rPr dirty="0" sz="1600" spc="-35">
                <a:solidFill>
                  <a:srgbClr val="FFFFFF"/>
                </a:solidFill>
                <a:latin typeface="HHU Celeste Sans"/>
                <a:cs typeface="HHU Celeste Sans"/>
              </a:rPr>
              <a:t>offic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tem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quibust </a:t>
            </a:r>
            <a:r>
              <a:rPr dirty="0" sz="1600">
                <a:solidFill>
                  <a:srgbClr val="FFFFFF"/>
                </a:solidFill>
                <a:latin typeface="HHU Celeste Sans"/>
                <a:cs typeface="HHU Celeste Sans"/>
              </a:rPr>
              <a:t>orer- 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untur sin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comni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dolor </a:t>
            </a:r>
            <a:r>
              <a:rPr dirty="0" sz="1600" spc="-30">
                <a:solidFill>
                  <a:srgbClr val="FFFFFF"/>
                </a:solidFill>
                <a:latin typeface="HHU Celeste Sans"/>
                <a:cs typeface="HHU Celeste Sans"/>
              </a:rPr>
              <a:t>sitium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ni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denditi </a:t>
            </a:r>
            <a:r>
              <a:rPr dirty="0" sz="1600" spc="-10">
                <a:solidFill>
                  <a:srgbClr val="FFFFFF"/>
                </a:solidFill>
                <a:latin typeface="HHU Celeste Sans"/>
                <a:cs typeface="HHU Celeste Sans"/>
              </a:rPr>
              <a:t>reperferunt  </a:t>
            </a:r>
            <a:r>
              <a:rPr dirty="0" sz="1600" spc="-35">
                <a:solidFill>
                  <a:srgbClr val="FFFFFF"/>
                </a:solidFill>
                <a:latin typeface="HHU Celeste Sans"/>
                <a:cs typeface="HHU Celeste Sans"/>
              </a:rPr>
              <a:t>alictur, invenimi,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autem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fugitio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repuda</a:t>
            </a:r>
            <a:r>
              <a:rPr dirty="0" sz="1600" spc="275">
                <a:solidFill>
                  <a:srgbClr val="FFFFFF"/>
                </a:solidFill>
                <a:latin typeface="HHU Celeste Sans"/>
                <a:cs typeface="HHU Celeste Sans"/>
              </a:rPr>
              <a:t>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diciatus.</a:t>
            </a:r>
            <a:endParaRPr sz="1600">
              <a:latin typeface="HHU Celeste Sans"/>
              <a:cs typeface="HHU Celeste Sans"/>
            </a:endParaRPr>
          </a:p>
          <a:p>
            <a:pPr marL="12700" marR="5080">
              <a:lnSpc>
                <a:spcPts val="1730"/>
              </a:lnSpc>
              <a:spcBef>
                <a:spcPts val="5"/>
              </a:spcBef>
            </a:pPr>
            <a:r>
              <a:rPr dirty="0" sz="1600" spc="-60">
                <a:solidFill>
                  <a:srgbClr val="FFFFFF"/>
                </a:solidFill>
                <a:latin typeface="HHU Celeste Sans"/>
                <a:cs typeface="HHU Celeste Sans"/>
              </a:rPr>
              <a:t>Tur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sumquate mossint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dolorum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enis velit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ommodi- 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tiur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moluptatque ratio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doloreri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dioribea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que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pelia </a:t>
            </a:r>
            <a:r>
              <a:rPr dirty="0" sz="1600" spc="5">
                <a:solidFill>
                  <a:srgbClr val="FFFFFF"/>
                </a:solidFill>
                <a:latin typeface="HHU Celeste Sans"/>
                <a:cs typeface="HHU Celeste Sans"/>
              </a:rPr>
              <a:t>co- 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nemque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deribus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voluptatio. </a:t>
            </a:r>
            <a:r>
              <a:rPr dirty="0" sz="1600" spc="-30">
                <a:solidFill>
                  <a:srgbClr val="FFFFFF"/>
                </a:solidFill>
                <a:latin typeface="HHU Celeste Sans"/>
                <a:cs typeface="HHU Celeste Sans"/>
              </a:rPr>
              <a:t>Et </a:t>
            </a:r>
            <a:r>
              <a:rPr dirty="0" sz="1600" spc="-10">
                <a:solidFill>
                  <a:srgbClr val="FFFFFF"/>
                </a:solidFill>
                <a:latin typeface="HHU Celeste Sans"/>
                <a:cs typeface="HHU Celeste Sans"/>
              </a:rPr>
              <a:t>et,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suntiore sinvente- 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tus.</a:t>
            </a:r>
            <a:endParaRPr sz="1600">
              <a:latin typeface="HHU Celeste Sans"/>
              <a:cs typeface="HHU Celeste Sans"/>
            </a:endParaRPr>
          </a:p>
          <a:p>
            <a:pPr marL="12700">
              <a:lnSpc>
                <a:spcPct val="100000"/>
              </a:lnSpc>
              <a:spcBef>
                <a:spcPts val="1520"/>
              </a:spcBef>
            </a:pPr>
            <a:r>
              <a:rPr dirty="0" sz="1600" spc="-30" b="1">
                <a:solidFill>
                  <a:srgbClr val="FFFFFF"/>
                </a:solidFill>
                <a:latin typeface="HHU Celeste Sans"/>
                <a:cs typeface="HHU Celeste Sans"/>
              </a:rPr>
              <a:t>Volupide </a:t>
            </a:r>
            <a:r>
              <a:rPr dirty="0" sz="1600" spc="-20" b="1">
                <a:solidFill>
                  <a:srgbClr val="FFFFFF"/>
                </a:solidFill>
                <a:latin typeface="HHU Celeste Sans"/>
                <a:cs typeface="HHU Celeste Sans"/>
              </a:rPr>
              <a:t>consequid maio Apit </a:t>
            </a:r>
            <a:r>
              <a:rPr dirty="0" sz="1600" spc="-5" b="1">
                <a:solidFill>
                  <a:srgbClr val="FFFFFF"/>
                </a:solidFill>
                <a:latin typeface="HHU Celeste Sans"/>
                <a:cs typeface="HHU Celeste Sans"/>
              </a:rPr>
              <a:t>rem</a:t>
            </a:r>
            <a:r>
              <a:rPr dirty="0" sz="1600" spc="250" b="1">
                <a:solidFill>
                  <a:srgbClr val="FFFFFF"/>
                </a:solidFill>
                <a:latin typeface="HHU Celeste Sans"/>
                <a:cs typeface="HHU Celeste Sans"/>
              </a:rPr>
              <a:t> </a:t>
            </a:r>
            <a:r>
              <a:rPr dirty="0" sz="1600" spc="-20" b="1">
                <a:solidFill>
                  <a:srgbClr val="FFFFFF"/>
                </a:solidFill>
                <a:latin typeface="HHU Celeste Sans"/>
                <a:cs typeface="HHU Celeste Sans"/>
              </a:rPr>
              <a:t>elitinet</a:t>
            </a:r>
            <a:endParaRPr sz="1600">
              <a:latin typeface="HHU Celeste Sans"/>
              <a:cs typeface="HHU Celeste Sans"/>
            </a:endParaRPr>
          </a:p>
          <a:p>
            <a:pPr marL="12700" marR="86995">
              <a:lnSpc>
                <a:spcPts val="1730"/>
              </a:lnSpc>
              <a:spcBef>
                <a:spcPts val="1755"/>
              </a:spcBef>
            </a:pP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Equi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te vere nonem.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Ipsuntur </a:t>
            </a:r>
            <a:r>
              <a:rPr dirty="0" sz="1600" spc="-10">
                <a:solidFill>
                  <a:srgbClr val="FFFFFF"/>
                </a:solidFill>
                <a:latin typeface="HHU Celeste Sans"/>
                <a:cs typeface="HHU Celeste Sans"/>
              </a:rPr>
              <a:t>mod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moloriatem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aut 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dundebist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auda vent </a:t>
            </a:r>
            <a:r>
              <a:rPr dirty="0" sz="1600" spc="-10">
                <a:solidFill>
                  <a:srgbClr val="FFFFFF"/>
                </a:solidFill>
                <a:latin typeface="HHU Celeste Sans"/>
                <a:cs typeface="HHU Celeste Sans"/>
              </a:rPr>
              <a:t>et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ist, </a:t>
            </a:r>
            <a:r>
              <a:rPr dirty="0" sz="1600" spc="-30">
                <a:solidFill>
                  <a:srgbClr val="FFFFFF"/>
                </a:solidFill>
                <a:latin typeface="HHU Celeste Sans"/>
                <a:cs typeface="HHU Celeste Sans"/>
              </a:rPr>
              <a:t>sitiatem </a:t>
            </a:r>
            <a:r>
              <a:rPr dirty="0" sz="1600" spc="-10">
                <a:solidFill>
                  <a:srgbClr val="FFFFFF"/>
                </a:solidFill>
                <a:latin typeface="HHU Celeste Sans"/>
                <a:cs typeface="HHU Celeste Sans"/>
              </a:rPr>
              <a:t>eos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doles </a:t>
            </a:r>
            <a:r>
              <a:rPr dirty="0" sz="1600" spc="-10">
                <a:solidFill>
                  <a:srgbClr val="FFFFFF"/>
                </a:solidFill>
                <a:latin typeface="HHU Celeste Sans"/>
                <a:cs typeface="HHU Celeste Sans"/>
              </a:rPr>
              <a:t>volup-  ta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tiusam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renis </a:t>
            </a:r>
            <a:r>
              <a:rPr dirty="0" sz="1600" spc="-5">
                <a:solidFill>
                  <a:srgbClr val="FFFFFF"/>
                </a:solidFill>
                <a:latin typeface="HHU Celeste Sans"/>
                <a:cs typeface="HHU Celeste Sans"/>
              </a:rPr>
              <a:t>pe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doluptas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nos </a:t>
            </a:r>
            <a:r>
              <a:rPr dirty="0" sz="1600" spc="-10">
                <a:solidFill>
                  <a:srgbClr val="FFFFFF"/>
                </a:solidFill>
                <a:latin typeface="HHU Celeste Sans"/>
                <a:cs typeface="HHU Celeste Sans"/>
              </a:rPr>
              <a:t>eos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sequatq uosam,  omniet </a:t>
            </a:r>
            <a:r>
              <a:rPr dirty="0" sz="1600" spc="-30">
                <a:solidFill>
                  <a:srgbClr val="FFFFFF"/>
                </a:solidFill>
                <a:latin typeface="HHU Celeste Sans"/>
                <a:cs typeface="HHU Celeste Sans"/>
              </a:rPr>
              <a:t>quisi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dias </a:t>
            </a:r>
            <a:r>
              <a:rPr dirty="0" sz="1600" spc="-10">
                <a:solidFill>
                  <a:srgbClr val="FFFFFF"/>
                </a:solidFill>
                <a:latin typeface="HHU Celeste Sans"/>
                <a:cs typeface="HHU Celeste Sans"/>
              </a:rPr>
              <a:t>es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repratur?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Qui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cuptae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cor seque  </a:t>
            </a:r>
            <a:r>
              <a:rPr dirty="0" sz="1600" spc="-10">
                <a:solidFill>
                  <a:srgbClr val="FFFFFF"/>
                </a:solidFill>
                <a:latin typeface="HHU Celeste Sans"/>
                <a:cs typeface="HHU Celeste Sans"/>
              </a:rPr>
              <a:t>pos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dollesequo </a:t>
            </a:r>
            <a:r>
              <a:rPr dirty="0" sz="1600" spc="-30">
                <a:solidFill>
                  <a:srgbClr val="FFFFFF"/>
                </a:solidFill>
                <a:latin typeface="HHU Celeste Sans"/>
                <a:cs typeface="HHU Celeste Sans"/>
              </a:rPr>
              <a:t>venitis </a:t>
            </a:r>
            <a:r>
              <a:rPr dirty="0" sz="1600" spc="-5">
                <a:solidFill>
                  <a:srgbClr val="FFFFFF"/>
                </a:solidFill>
                <a:latin typeface="HHU Celeste Sans"/>
                <a:cs typeface="HHU Celeste Sans"/>
              </a:rPr>
              <a:t>reped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que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natem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earuptam 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la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quo odi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blautatuscid evelitatibus </a:t>
            </a:r>
            <a:r>
              <a:rPr dirty="0" sz="1600" spc="-10">
                <a:solidFill>
                  <a:srgbClr val="FFFFFF"/>
                </a:solidFill>
                <a:latin typeface="HHU Celeste Sans"/>
                <a:cs typeface="HHU Celeste Sans"/>
              </a:rPr>
              <a:t>am fuga.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In </a:t>
            </a:r>
            <a:r>
              <a:rPr dirty="0" sz="1600" spc="-5">
                <a:solidFill>
                  <a:srgbClr val="FFFFFF"/>
                </a:solidFill>
                <a:latin typeface="HHU Celeste Sans"/>
                <a:cs typeface="HHU Celeste Sans"/>
              </a:rPr>
              <a:t>re, 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volupta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quiaes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explace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perchic </a:t>
            </a:r>
            <a:r>
              <a:rPr dirty="0" sz="1600" spc="-10">
                <a:solidFill>
                  <a:srgbClr val="FFFFFF"/>
                </a:solidFill>
                <a:latin typeface="HHU Celeste Sans"/>
                <a:cs typeface="HHU Celeste Sans"/>
              </a:rPr>
              <a:t>aborerferum </a:t>
            </a:r>
            <a:r>
              <a:rPr dirty="0" sz="1600" spc="-35">
                <a:solidFill>
                  <a:srgbClr val="FFFFFF"/>
                </a:solidFill>
                <a:latin typeface="HHU Celeste Sans"/>
                <a:cs typeface="HHU Celeste Sans"/>
              </a:rPr>
              <a:t>nimi, 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occus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sum quaspit, </a:t>
            </a:r>
            <a:r>
              <a:rPr dirty="0" sz="1600" spc="-30">
                <a:solidFill>
                  <a:srgbClr val="FFFFFF"/>
                </a:solidFill>
                <a:latin typeface="HHU Celeste Sans"/>
                <a:cs typeface="HHU Celeste Sans"/>
              </a:rPr>
              <a:t>apidissit </a:t>
            </a:r>
            <a:r>
              <a:rPr dirty="0" sz="1600" spc="-10">
                <a:solidFill>
                  <a:srgbClr val="FFFFFF"/>
                </a:solidFill>
                <a:latin typeface="HHU Celeste Sans"/>
                <a:cs typeface="HHU Celeste Sans"/>
              </a:rPr>
              <a:t>es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volupta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quatur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si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HHU Celeste Sans"/>
                <a:cs typeface="HHU Celeste Sans"/>
              </a:rPr>
              <a:t>di-</a:t>
            </a:r>
            <a:endParaRPr sz="1600">
              <a:latin typeface="HHU Celeste Sans"/>
              <a:cs typeface="HHU Celeste Sans"/>
            </a:endParaRPr>
          </a:p>
          <a:p>
            <a:pPr marL="12700" marR="6350">
              <a:lnSpc>
                <a:spcPts val="1730"/>
              </a:lnSpc>
              <a:spcBef>
                <a:spcPts val="10"/>
              </a:spcBef>
            </a:pP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ossum </a:t>
            </a:r>
            <a:r>
              <a:rPr dirty="0" sz="1600" spc="-30">
                <a:solidFill>
                  <a:srgbClr val="FFFFFF"/>
                </a:solidFill>
                <a:latin typeface="HHU Celeste Sans"/>
                <a:cs typeface="HHU Celeste Sans"/>
              </a:rPr>
              <a:t>inis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remostium fugita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vero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dicitio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enda </a:t>
            </a:r>
            <a:r>
              <a:rPr dirty="0" sz="1600" spc="-10">
                <a:solidFill>
                  <a:srgbClr val="FFFFFF"/>
                </a:solidFill>
                <a:latin typeface="HHU Celeste Sans"/>
                <a:cs typeface="HHU Celeste Sans"/>
              </a:rPr>
              <a:t>cones- 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sum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verum </a:t>
            </a:r>
            <a:r>
              <a:rPr dirty="0" sz="1600" spc="-10">
                <a:solidFill>
                  <a:srgbClr val="FFFFFF"/>
                </a:solidFill>
                <a:latin typeface="HHU Celeste Sans"/>
                <a:cs typeface="HHU Celeste Sans"/>
              </a:rPr>
              <a:t>est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voluptatus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vent </a:t>
            </a:r>
            <a:r>
              <a:rPr dirty="0" sz="1600">
                <a:solidFill>
                  <a:srgbClr val="FFFFFF"/>
                </a:solidFill>
                <a:latin typeface="HHU Celeste Sans"/>
                <a:cs typeface="HHU Celeste Sans"/>
              </a:rPr>
              <a:t>as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expelendis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resto  ma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sundel </a:t>
            </a:r>
            <a:r>
              <a:rPr dirty="0" sz="1600" spc="-30">
                <a:solidFill>
                  <a:srgbClr val="FFFFFF"/>
                </a:solidFill>
                <a:latin typeface="HHU Celeste Sans"/>
                <a:cs typeface="HHU Celeste Sans"/>
              </a:rPr>
              <a:t>inctur?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Quis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susam eumquam,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ipitaquae 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nonsed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ulparum </a:t>
            </a:r>
            <a:r>
              <a:rPr dirty="0" sz="1600">
                <a:solidFill>
                  <a:srgbClr val="FFFFFF"/>
                </a:solidFill>
                <a:latin typeface="HHU Celeste Sans"/>
                <a:cs typeface="HHU Celeste Sans"/>
              </a:rPr>
              <a:t>re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porernat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omniet vit</a:t>
            </a:r>
            <a:r>
              <a:rPr dirty="0" sz="1600" spc="245">
                <a:solidFill>
                  <a:srgbClr val="FFFFFF"/>
                </a:solidFill>
                <a:latin typeface="HHU Celeste Sans"/>
                <a:cs typeface="HHU Celeste Sans"/>
              </a:rPr>
              <a:t>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quat.</a:t>
            </a:r>
            <a:endParaRPr sz="1600">
              <a:latin typeface="HHU Celeste Sans"/>
              <a:cs typeface="HHU Celeste Sans"/>
            </a:endParaRPr>
          </a:p>
          <a:p>
            <a:pPr marL="12700" marR="124460">
              <a:lnSpc>
                <a:spcPts val="1730"/>
              </a:lnSpc>
              <a:spcBef>
                <a:spcPts val="5"/>
              </a:spcBef>
            </a:pP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Doluptat </a:t>
            </a:r>
            <a:r>
              <a:rPr dirty="0" sz="1600" spc="-30">
                <a:solidFill>
                  <a:srgbClr val="FFFFFF"/>
                </a:solidFill>
                <a:latin typeface="HHU Celeste Sans"/>
                <a:cs typeface="HHU Celeste Sans"/>
              </a:rPr>
              <a:t>liam ditiatet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exeris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resendunt </a:t>
            </a:r>
            <a:r>
              <a:rPr dirty="0" sz="1600" spc="-30">
                <a:solidFill>
                  <a:srgbClr val="FFFFFF"/>
                </a:solidFill>
                <a:latin typeface="HHU Celeste Sans"/>
                <a:cs typeface="HHU Celeste Sans"/>
              </a:rPr>
              <a:t>quia </a:t>
            </a:r>
            <a:r>
              <a:rPr dirty="0" sz="1600" spc="-10">
                <a:solidFill>
                  <a:srgbClr val="FFFFFF"/>
                </a:solidFill>
                <a:latin typeface="HHU Celeste Sans"/>
                <a:cs typeface="HHU Celeste Sans"/>
              </a:rPr>
              <a:t>api- 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tatque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maiamus </a:t>
            </a:r>
            <a:r>
              <a:rPr dirty="0" sz="1600" spc="-10">
                <a:solidFill>
                  <a:srgbClr val="FFFFFF"/>
                </a:solidFill>
                <a:latin typeface="HHU Celeste Sans"/>
                <a:cs typeface="HHU Celeste Sans"/>
              </a:rPr>
              <a:t>solores ex est, sa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parcilitem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nos 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audi </a:t>
            </a:r>
            <a:r>
              <a:rPr dirty="0" sz="1600" spc="-10">
                <a:solidFill>
                  <a:srgbClr val="FFFFFF"/>
                </a:solidFill>
                <a:latin typeface="HHU Celeste Sans"/>
                <a:cs typeface="HHU Celeste Sans"/>
              </a:rPr>
              <a:t>arci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blaboritis explita </a:t>
            </a:r>
            <a:r>
              <a:rPr dirty="0" sz="1600" spc="-30">
                <a:solidFill>
                  <a:srgbClr val="FFFFFF"/>
                </a:solidFill>
                <a:latin typeface="HHU Celeste Sans"/>
                <a:cs typeface="HHU Celeste Sans"/>
              </a:rPr>
              <a:t>tiisimodit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faciist </a:t>
            </a:r>
            <a:r>
              <a:rPr dirty="0" sz="1600" spc="-10">
                <a:solidFill>
                  <a:srgbClr val="FFFFFF"/>
                </a:solidFill>
                <a:latin typeface="HHU Celeste Sans"/>
                <a:cs typeface="HHU Celeste Sans"/>
              </a:rPr>
              <a:t>eos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ipi- 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entur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simporro </a:t>
            </a:r>
            <a:r>
              <a:rPr dirty="0" sz="1600" spc="-10">
                <a:solidFill>
                  <a:srgbClr val="FFFFFF"/>
                </a:solidFill>
                <a:latin typeface="HHU Celeste Sans"/>
                <a:cs typeface="HHU Celeste Sans"/>
              </a:rPr>
              <a:t>eos </a:t>
            </a:r>
            <a:r>
              <a:rPr dirty="0" sz="1600" spc="-5">
                <a:solidFill>
                  <a:srgbClr val="FFFFFF"/>
                </a:solidFill>
                <a:latin typeface="HHU Celeste Sans"/>
                <a:cs typeface="HHU Celeste Sans"/>
              </a:rPr>
              <a:t>rem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fugit </a:t>
            </a:r>
            <a:r>
              <a:rPr dirty="0" sz="1600" spc="-10">
                <a:solidFill>
                  <a:srgbClr val="FFFFFF"/>
                </a:solidFill>
                <a:latin typeface="HHU Celeste Sans"/>
                <a:cs typeface="HHU Celeste Sans"/>
              </a:rPr>
              <a:t>accaborem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fugiam </a:t>
            </a:r>
            <a:r>
              <a:rPr dirty="0" sz="1600">
                <a:solidFill>
                  <a:srgbClr val="FFFFFF"/>
                </a:solidFill>
                <a:latin typeface="HHU Celeste Sans"/>
                <a:cs typeface="HHU Celeste Sans"/>
              </a:rPr>
              <a:t>as 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demquam vit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aut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facepta sperumquam, to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dunt </a:t>
            </a:r>
            <a:r>
              <a:rPr dirty="0" sz="1600" spc="-10">
                <a:solidFill>
                  <a:srgbClr val="FFFFFF"/>
                </a:solidFill>
                <a:latin typeface="HHU Celeste Sans"/>
                <a:cs typeface="HHU Celeste Sans"/>
              </a:rPr>
              <a:t>ex 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eaqui </a:t>
            </a:r>
            <a:r>
              <a:rPr dirty="0" sz="1600">
                <a:solidFill>
                  <a:srgbClr val="FFFFFF"/>
                </a:solidFill>
                <a:latin typeface="HHU Celeste Sans"/>
                <a:cs typeface="HHU Celeste Sans"/>
              </a:rPr>
              <a:t>re </a:t>
            </a:r>
            <a:r>
              <a:rPr dirty="0" sz="1600" spc="-30">
                <a:solidFill>
                  <a:srgbClr val="FFFFFF"/>
                </a:solidFill>
                <a:latin typeface="HHU Celeste Sans"/>
                <a:cs typeface="HHU Celeste Sans"/>
              </a:rPr>
              <a:t>pligendit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lam,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quaspe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ressum, </a:t>
            </a:r>
            <a:r>
              <a:rPr dirty="0" sz="1600">
                <a:solidFill>
                  <a:srgbClr val="FFFFFF"/>
                </a:solidFill>
                <a:latin typeface="HHU Celeste Sans"/>
                <a:cs typeface="HHU Celeste Sans"/>
              </a:rPr>
              <a:t>as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esequas 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qui </a:t>
            </a:r>
            <a:r>
              <a:rPr dirty="0" sz="1600" spc="-30">
                <a:solidFill>
                  <a:srgbClr val="FFFFFF"/>
                </a:solidFill>
                <a:latin typeface="HHU Celeste Sans"/>
                <a:cs typeface="HHU Celeste Sans"/>
              </a:rPr>
              <a:t>ditis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nntiorae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plibus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elestiorum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sum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coresedios 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si </a:t>
            </a:r>
            <a:r>
              <a:rPr dirty="0" sz="1600" spc="-30">
                <a:solidFill>
                  <a:srgbClr val="FFFFFF"/>
                </a:solidFill>
                <a:latin typeface="HHU Celeste Sans"/>
                <a:cs typeface="HHU Celeste Sans"/>
              </a:rPr>
              <a:t>nitiunt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ad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quam dolut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quid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quo </a:t>
            </a:r>
            <a:r>
              <a:rPr dirty="0" sz="1600" spc="-10">
                <a:solidFill>
                  <a:srgbClr val="FFFFFF"/>
                </a:solidFill>
                <a:latin typeface="HHU Celeste Sans"/>
                <a:cs typeface="HHU Celeste Sans"/>
              </a:rPr>
              <a:t>et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optatem etur  sapedisque vel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iur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sequam, testium</a:t>
            </a:r>
            <a:r>
              <a:rPr dirty="0" sz="1600" spc="229">
                <a:solidFill>
                  <a:srgbClr val="FFFFFF"/>
                </a:solidFill>
                <a:latin typeface="HHU Celeste Sans"/>
                <a:cs typeface="HHU Celeste Sans"/>
              </a:rPr>
              <a:t>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lab</a:t>
            </a:r>
            <a:endParaRPr sz="1600">
              <a:latin typeface="HHU Celeste Sans"/>
              <a:cs typeface="HHU Celeste Sans"/>
            </a:endParaRPr>
          </a:p>
          <a:p>
            <a:pPr marL="12700">
              <a:lnSpc>
                <a:spcPct val="100000"/>
              </a:lnSpc>
              <a:spcBef>
                <a:spcPts val="1525"/>
              </a:spcBef>
            </a:pPr>
            <a:r>
              <a:rPr dirty="0" sz="1600" spc="-30" b="1">
                <a:solidFill>
                  <a:srgbClr val="FFFFFF"/>
                </a:solidFill>
                <a:latin typeface="HHU Celeste Sans"/>
                <a:cs typeface="HHU Celeste Sans"/>
              </a:rPr>
              <a:t>Volupide </a:t>
            </a:r>
            <a:r>
              <a:rPr dirty="0" sz="1600" spc="-20" b="1">
                <a:solidFill>
                  <a:srgbClr val="FFFFFF"/>
                </a:solidFill>
                <a:latin typeface="HHU Celeste Sans"/>
                <a:cs typeface="HHU Celeste Sans"/>
              </a:rPr>
              <a:t>consequid maio Apit </a:t>
            </a:r>
            <a:r>
              <a:rPr dirty="0" sz="1600" spc="-5" b="1">
                <a:solidFill>
                  <a:srgbClr val="FFFFFF"/>
                </a:solidFill>
                <a:latin typeface="HHU Celeste Sans"/>
                <a:cs typeface="HHU Celeste Sans"/>
              </a:rPr>
              <a:t>rem</a:t>
            </a:r>
            <a:r>
              <a:rPr dirty="0" sz="1600" spc="250" b="1">
                <a:solidFill>
                  <a:srgbClr val="FFFFFF"/>
                </a:solidFill>
                <a:latin typeface="HHU Celeste Sans"/>
                <a:cs typeface="HHU Celeste Sans"/>
              </a:rPr>
              <a:t> </a:t>
            </a:r>
            <a:r>
              <a:rPr dirty="0" sz="1600" spc="-20" b="1">
                <a:solidFill>
                  <a:srgbClr val="FFFFFF"/>
                </a:solidFill>
                <a:latin typeface="HHU Celeste Sans"/>
                <a:cs typeface="HHU Celeste Sans"/>
              </a:rPr>
              <a:t>elitinet</a:t>
            </a:r>
            <a:endParaRPr sz="1600">
              <a:latin typeface="HHU Celeste Sans"/>
              <a:cs typeface="HHU Celeste Sans"/>
            </a:endParaRPr>
          </a:p>
          <a:p>
            <a:pPr marL="12700" marR="36830">
              <a:lnSpc>
                <a:spcPts val="1730"/>
              </a:lnSpc>
              <a:spcBef>
                <a:spcPts val="1755"/>
              </a:spcBef>
            </a:pPr>
            <a:r>
              <a:rPr dirty="0" sz="1600" spc="-10">
                <a:solidFill>
                  <a:srgbClr val="FFFFFF"/>
                </a:solidFill>
                <a:latin typeface="HHU Celeste Sans"/>
                <a:cs typeface="HHU Celeste Sans"/>
              </a:rPr>
              <a:t>et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que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nobit,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simodipsamus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inctae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lignatent </a:t>
            </a:r>
            <a:r>
              <a:rPr dirty="0" sz="1600" spc="-10">
                <a:solidFill>
                  <a:srgbClr val="FFFFFF"/>
                </a:solidFill>
                <a:latin typeface="HHU Celeste Sans"/>
                <a:cs typeface="HHU Celeste Sans"/>
              </a:rPr>
              <a:t>fuga. 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Pere con rescien daeprem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sectiuntur </a:t>
            </a:r>
            <a:r>
              <a:rPr dirty="0" sz="1600" spc="-30">
                <a:solidFill>
                  <a:srgbClr val="FFFFFF"/>
                </a:solidFill>
                <a:latin typeface="HHU Celeste Sans"/>
                <a:cs typeface="HHU Celeste Sans"/>
              </a:rPr>
              <a:t>aliquatum </a:t>
            </a:r>
            <a:r>
              <a:rPr dirty="0" sz="1600">
                <a:solidFill>
                  <a:srgbClr val="FFFFFF"/>
                </a:solidFill>
                <a:latin typeface="HHU Celeste Sans"/>
                <a:cs typeface="HHU Celeste Sans"/>
              </a:rPr>
              <a:t>fu- 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giature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coratem </a:t>
            </a:r>
            <a:r>
              <a:rPr dirty="0" sz="1600" spc="-30">
                <a:solidFill>
                  <a:srgbClr val="FFFFFF"/>
                </a:solidFill>
                <a:latin typeface="HHU Celeste Sans"/>
                <a:cs typeface="HHU Celeste Sans"/>
              </a:rPr>
              <a:t>venihil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inciet,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que </a:t>
            </a:r>
            <a:r>
              <a:rPr dirty="0" sz="1600" spc="-10">
                <a:solidFill>
                  <a:srgbClr val="FFFFFF"/>
                </a:solidFill>
                <a:latin typeface="HHU Celeste Sans"/>
                <a:cs typeface="HHU Celeste Sans"/>
              </a:rPr>
              <a:t>ne non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exces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is  </a:t>
            </a:r>
            <a:r>
              <a:rPr dirty="0" sz="1600" spc="-10">
                <a:solidFill>
                  <a:srgbClr val="FFFFFF"/>
                </a:solidFill>
                <a:latin typeface="HHU Celeste Sans"/>
                <a:cs typeface="HHU Celeste Sans"/>
              </a:rPr>
              <a:t>et,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seque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optatiusam,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te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possuscidel magnat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int </a:t>
            </a:r>
            <a:r>
              <a:rPr dirty="0" sz="1600" spc="-5">
                <a:solidFill>
                  <a:srgbClr val="FFFFFF"/>
                </a:solidFill>
                <a:latin typeface="HHU Celeste Sans"/>
                <a:cs typeface="HHU Celeste Sans"/>
              </a:rPr>
              <a:t>es-  </a:t>
            </a:r>
            <a:r>
              <a:rPr dirty="0" sz="1600" spc="-30">
                <a:solidFill>
                  <a:srgbClr val="FFFFFF"/>
                </a:solidFill>
                <a:latin typeface="HHU Celeste Sans"/>
                <a:cs typeface="HHU Celeste Sans"/>
              </a:rPr>
              <a:t>cipis </a:t>
            </a:r>
            <a:r>
              <a:rPr dirty="0" sz="1600">
                <a:solidFill>
                  <a:srgbClr val="FFFFFF"/>
                </a:solidFill>
                <a:latin typeface="HHU Celeste Sans"/>
                <a:cs typeface="HHU Celeste Sans"/>
              </a:rPr>
              <a:t>re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sum la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sent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la </a:t>
            </a:r>
            <a:r>
              <a:rPr dirty="0" sz="1600" spc="-10">
                <a:solidFill>
                  <a:srgbClr val="FFFFFF"/>
                </a:solidFill>
                <a:latin typeface="HHU Celeste Sans"/>
                <a:cs typeface="HHU Celeste Sans"/>
              </a:rPr>
              <a:t>secest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aut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essustiasse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earum 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natendici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ut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landella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qui </a:t>
            </a:r>
            <a:r>
              <a:rPr dirty="0" sz="1600" spc="-10">
                <a:solidFill>
                  <a:srgbClr val="FFFFFF"/>
                </a:solidFill>
                <a:latin typeface="HHU Celeste Sans"/>
                <a:cs typeface="HHU Celeste Sans"/>
              </a:rPr>
              <a:t>nectem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fugit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harum </a:t>
            </a:r>
            <a:r>
              <a:rPr dirty="0" sz="1600">
                <a:solidFill>
                  <a:srgbClr val="FFFFFF"/>
                </a:solidFill>
                <a:latin typeface="HHU Celeste Sans"/>
                <a:cs typeface="HHU Celeste Sans"/>
              </a:rPr>
              <a:t>re </a:t>
            </a:r>
            <a:r>
              <a:rPr dirty="0" sz="1600" spc="-10">
                <a:solidFill>
                  <a:srgbClr val="FFFFFF"/>
                </a:solidFill>
                <a:latin typeface="HHU Celeste Sans"/>
                <a:cs typeface="HHU Celeste Sans"/>
              </a:rPr>
              <a:t>di- 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genit,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suntias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dolesti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nveles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explit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pellaccabor abo. 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Peratatistem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fugiate cumquis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dolorrovid </a:t>
            </a:r>
            <a:r>
              <a:rPr dirty="0" sz="1600" spc="-30">
                <a:solidFill>
                  <a:srgbClr val="FFFFFF"/>
                </a:solidFill>
                <a:latin typeface="HHU Celeste Sans"/>
                <a:cs typeface="HHU Celeste Sans"/>
              </a:rPr>
              <a:t>quia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conem 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etur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min </a:t>
            </a:r>
            <a:r>
              <a:rPr dirty="0" sz="1600" spc="-10">
                <a:solidFill>
                  <a:srgbClr val="FFFFFF"/>
                </a:solidFill>
                <a:latin typeface="HHU Celeste Sans"/>
                <a:cs typeface="HHU Celeste Sans"/>
              </a:rPr>
              <a:t>ea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del most, consequas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eatempo </a:t>
            </a:r>
            <a:r>
              <a:rPr dirty="0" sz="1600" spc="-10">
                <a:solidFill>
                  <a:srgbClr val="FFFFFF"/>
                </a:solidFill>
                <a:latin typeface="HHU Celeste Sans"/>
                <a:cs typeface="HHU Celeste Sans"/>
              </a:rPr>
              <a:t>rempore  </a:t>
            </a:r>
            <a:r>
              <a:rPr dirty="0" sz="1600" spc="-30">
                <a:solidFill>
                  <a:srgbClr val="FFFFFF"/>
                </a:solidFill>
                <a:latin typeface="HHU Celeste Sans"/>
                <a:cs typeface="HHU Celeste Sans"/>
              </a:rPr>
              <a:t>mquatiis invenim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uscium hic totaqui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duciendent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aut 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atem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fugia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dolorem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faccus </a:t>
            </a:r>
            <a:r>
              <a:rPr dirty="0" sz="1600" spc="-5">
                <a:solidFill>
                  <a:srgbClr val="FFFFFF"/>
                </a:solidFill>
                <a:latin typeface="HHU Celeste Sans"/>
                <a:cs typeface="HHU Celeste Sans"/>
              </a:rPr>
              <a:t>rest </a:t>
            </a:r>
            <a:r>
              <a:rPr dirty="0" sz="1600" spc="-10">
                <a:solidFill>
                  <a:srgbClr val="FFFFFF"/>
                </a:solidFill>
                <a:latin typeface="HHU Celeste Sans"/>
                <a:cs typeface="HHU Celeste Sans"/>
              </a:rPr>
              <a:t>et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eum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volupta </a:t>
            </a:r>
            <a:r>
              <a:rPr dirty="0" sz="1600" spc="5">
                <a:solidFill>
                  <a:srgbClr val="FFFFFF"/>
                </a:solidFill>
                <a:latin typeface="HHU Celeste Sans"/>
                <a:cs typeface="HHU Celeste Sans"/>
              </a:rPr>
              <a:t>vo- 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lupicabo.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Nam,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qui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andis debitatis </a:t>
            </a:r>
            <a:r>
              <a:rPr dirty="0" sz="1600" spc="-10">
                <a:solidFill>
                  <a:srgbClr val="FFFFFF"/>
                </a:solidFill>
                <a:latin typeface="HHU Celeste Sans"/>
                <a:cs typeface="HHU Celeste Sans"/>
              </a:rPr>
              <a:t>asse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vit </a:t>
            </a:r>
            <a:r>
              <a:rPr dirty="0" sz="1600" spc="-10">
                <a:solidFill>
                  <a:srgbClr val="FFFFFF"/>
                </a:solidFill>
                <a:latin typeface="HHU Celeste Sans"/>
                <a:cs typeface="HHU Celeste Sans"/>
              </a:rPr>
              <a:t>et,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quiae 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occusam dest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faccuptatur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sus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serum </a:t>
            </a:r>
            <a:r>
              <a:rPr dirty="0" sz="1600" spc="-10">
                <a:solidFill>
                  <a:srgbClr val="FFFFFF"/>
                </a:solidFill>
                <a:latin typeface="HHU Celeste Sans"/>
                <a:cs typeface="HHU Celeste Sans"/>
              </a:rPr>
              <a:t>et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magnitesti-  um ut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qui vit repudit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quibus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doluptasit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aturit </a:t>
            </a:r>
            <a:r>
              <a:rPr dirty="0" sz="1600" spc="-10">
                <a:solidFill>
                  <a:srgbClr val="FFFFFF"/>
                </a:solidFill>
                <a:latin typeface="HHU Celeste Sans"/>
                <a:cs typeface="HHU Celeste Sans"/>
              </a:rPr>
              <a:t>harci- 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um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volupta </a:t>
            </a:r>
            <a:r>
              <a:rPr dirty="0" sz="1600" spc="-10">
                <a:solidFill>
                  <a:srgbClr val="FFFFFF"/>
                </a:solidFill>
                <a:latin typeface="HHU Celeste Sans"/>
                <a:cs typeface="HHU Celeste Sans"/>
              </a:rPr>
              <a:t>et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qui omnias am,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que volesti ommodip-  sam </a:t>
            </a:r>
            <a:r>
              <a:rPr dirty="0" sz="1600" spc="-10">
                <a:solidFill>
                  <a:srgbClr val="FFFFFF"/>
                </a:solidFill>
                <a:latin typeface="HHU Celeste Sans"/>
                <a:cs typeface="HHU Celeste Sans"/>
              </a:rPr>
              <a:t>expere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quam, tecustiur </a:t>
            </a:r>
            <a:r>
              <a:rPr dirty="0" sz="1600" spc="-10">
                <a:solidFill>
                  <a:srgbClr val="FFFFFF"/>
                </a:solidFill>
                <a:latin typeface="HHU Celeste Sans"/>
                <a:cs typeface="HHU Celeste Sans"/>
              </a:rPr>
              <a:t>sed ex et </a:t>
            </a:r>
            <a:r>
              <a:rPr dirty="0" sz="1600" spc="-5">
                <a:solidFill>
                  <a:srgbClr val="FFFFFF"/>
                </a:solidFill>
                <a:latin typeface="HHU Celeste Sans"/>
                <a:cs typeface="HHU Celeste Sans"/>
              </a:rPr>
              <a:t>a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num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rendus 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comnienis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ati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alit,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volupta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tendis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aut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exerionsequi di 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coreni ut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volupti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busandu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ciuntur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molor </a:t>
            </a:r>
            <a:r>
              <a:rPr dirty="0" sz="1600" spc="-10">
                <a:solidFill>
                  <a:srgbClr val="FFFFFF"/>
                </a:solidFill>
                <a:latin typeface="HHU Celeste Sans"/>
                <a:cs typeface="HHU Celeste Sans"/>
              </a:rPr>
              <a:t>aped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unt  </a:t>
            </a:r>
            <a:r>
              <a:rPr dirty="0" sz="1600" spc="-15">
                <a:solidFill>
                  <a:srgbClr val="FFFFFF"/>
                </a:solidFill>
                <a:latin typeface="HHU Celeste Sans"/>
                <a:cs typeface="HHU Celeste Sans"/>
              </a:rPr>
              <a:t>molorit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il min </a:t>
            </a:r>
            <a:r>
              <a:rPr dirty="0" sz="1600" spc="-20">
                <a:solidFill>
                  <a:srgbClr val="FFFFFF"/>
                </a:solidFill>
                <a:latin typeface="HHU Celeste Sans"/>
                <a:cs typeface="HHU Celeste Sans"/>
              </a:rPr>
              <a:t>rercimus </a:t>
            </a:r>
            <a:r>
              <a:rPr dirty="0" sz="1600" spc="-10">
                <a:solidFill>
                  <a:srgbClr val="FFFFFF"/>
                </a:solidFill>
                <a:latin typeface="HHU Celeste Sans"/>
                <a:cs typeface="HHU Celeste Sans"/>
              </a:rPr>
              <a:t>nonsect</a:t>
            </a:r>
            <a:r>
              <a:rPr dirty="0" sz="1600" spc="225">
                <a:solidFill>
                  <a:srgbClr val="FFFFFF"/>
                </a:solidFill>
                <a:latin typeface="HHU Celeste Sans"/>
                <a:cs typeface="HHU Celeste Sans"/>
              </a:rPr>
              <a:t> </a:t>
            </a:r>
            <a:r>
              <a:rPr dirty="0" sz="1600" spc="-25">
                <a:solidFill>
                  <a:srgbClr val="FFFFFF"/>
                </a:solidFill>
                <a:latin typeface="HHU Celeste Sans"/>
                <a:cs typeface="HHU Celeste Sans"/>
              </a:rPr>
              <a:t>atiatiat.</a:t>
            </a:r>
            <a:endParaRPr sz="1600">
              <a:latin typeface="HHU Celeste Sans"/>
              <a:cs typeface="HHU Celeste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982353" y="5495214"/>
            <a:ext cx="8730615" cy="12749530"/>
          </a:xfrm>
          <a:prstGeom prst="rect">
            <a:avLst/>
          </a:prstGeom>
          <a:solidFill>
            <a:srgbClr val="BCBEC0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3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1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2075"/>
              </a:spcBef>
            </a:pPr>
            <a:r>
              <a:rPr dirty="0" sz="2800" spc="5">
                <a:latin typeface="Arial"/>
                <a:cs typeface="Arial"/>
              </a:rPr>
              <a:t>Platzhalter großes Bild über </a:t>
            </a:r>
            <a:r>
              <a:rPr dirty="0" sz="2800" spc="10">
                <a:latin typeface="Arial"/>
                <a:cs typeface="Arial"/>
              </a:rPr>
              <a:t>2</a:t>
            </a:r>
            <a:r>
              <a:rPr dirty="0" sz="2800" spc="-20">
                <a:latin typeface="Arial"/>
                <a:cs typeface="Arial"/>
              </a:rPr>
              <a:t> </a:t>
            </a:r>
            <a:r>
              <a:rPr dirty="0" sz="2800" spc="5">
                <a:latin typeface="Arial"/>
                <a:cs typeface="Arial"/>
              </a:rPr>
              <a:t>Spalten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07256" y="19005052"/>
            <a:ext cx="135890" cy="135255"/>
          </a:xfrm>
          <a:custGeom>
            <a:avLst/>
            <a:gdLst/>
            <a:ahLst/>
            <a:cxnLst/>
            <a:rect l="l" t="t" r="r" b="b"/>
            <a:pathLst>
              <a:path w="135890" h="135255">
                <a:moveTo>
                  <a:pt x="135278" y="0"/>
                </a:moveTo>
                <a:lnTo>
                  <a:pt x="0" y="0"/>
                </a:lnTo>
                <a:lnTo>
                  <a:pt x="0" y="135248"/>
                </a:lnTo>
                <a:lnTo>
                  <a:pt x="135278" y="135248"/>
                </a:lnTo>
                <a:lnTo>
                  <a:pt x="135278" y="0"/>
                </a:lnTo>
                <a:close/>
              </a:path>
            </a:pathLst>
          </a:custGeom>
          <a:solidFill>
            <a:srgbClr val="25B3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07250" y="19546093"/>
            <a:ext cx="135890" cy="135890"/>
          </a:xfrm>
          <a:custGeom>
            <a:avLst/>
            <a:gdLst/>
            <a:ahLst/>
            <a:cxnLst/>
            <a:rect l="l" t="t" r="r" b="b"/>
            <a:pathLst>
              <a:path w="135890" h="135890">
                <a:moveTo>
                  <a:pt x="135278" y="0"/>
                </a:moveTo>
                <a:lnTo>
                  <a:pt x="0" y="0"/>
                </a:lnTo>
                <a:lnTo>
                  <a:pt x="0" y="135296"/>
                </a:lnTo>
                <a:lnTo>
                  <a:pt x="135278" y="135296"/>
                </a:lnTo>
                <a:lnTo>
                  <a:pt x="135278" y="0"/>
                </a:lnTo>
                <a:close/>
              </a:path>
            </a:pathLst>
          </a:custGeom>
          <a:solidFill>
            <a:srgbClr val="25B3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777783" y="19546093"/>
            <a:ext cx="135890" cy="135890"/>
          </a:xfrm>
          <a:custGeom>
            <a:avLst/>
            <a:gdLst/>
            <a:ahLst/>
            <a:cxnLst/>
            <a:rect l="l" t="t" r="r" b="b"/>
            <a:pathLst>
              <a:path w="135890" h="135890">
                <a:moveTo>
                  <a:pt x="135266" y="0"/>
                </a:moveTo>
                <a:lnTo>
                  <a:pt x="0" y="0"/>
                </a:lnTo>
                <a:lnTo>
                  <a:pt x="0" y="135296"/>
                </a:lnTo>
                <a:lnTo>
                  <a:pt x="135266" y="135296"/>
                </a:lnTo>
                <a:lnTo>
                  <a:pt x="135266" y="0"/>
                </a:lnTo>
                <a:close/>
              </a:path>
            </a:pathLst>
          </a:custGeom>
          <a:solidFill>
            <a:srgbClr val="25B3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183582" y="19005052"/>
            <a:ext cx="135890" cy="135255"/>
          </a:xfrm>
          <a:custGeom>
            <a:avLst/>
            <a:gdLst/>
            <a:ahLst/>
            <a:cxnLst/>
            <a:rect l="l" t="t" r="r" b="b"/>
            <a:pathLst>
              <a:path w="135890" h="135255">
                <a:moveTo>
                  <a:pt x="135284" y="0"/>
                </a:moveTo>
                <a:lnTo>
                  <a:pt x="0" y="0"/>
                </a:lnTo>
                <a:lnTo>
                  <a:pt x="0" y="135248"/>
                </a:lnTo>
                <a:lnTo>
                  <a:pt x="135284" y="135248"/>
                </a:lnTo>
                <a:lnTo>
                  <a:pt x="135284" y="0"/>
                </a:lnTo>
                <a:close/>
              </a:path>
            </a:pathLst>
          </a:custGeom>
          <a:solidFill>
            <a:srgbClr val="25B3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183582" y="19275578"/>
            <a:ext cx="135890" cy="135255"/>
          </a:xfrm>
          <a:custGeom>
            <a:avLst/>
            <a:gdLst/>
            <a:ahLst/>
            <a:cxnLst/>
            <a:rect l="l" t="t" r="r" b="b"/>
            <a:pathLst>
              <a:path w="135890" h="135255">
                <a:moveTo>
                  <a:pt x="135284" y="0"/>
                </a:moveTo>
                <a:lnTo>
                  <a:pt x="0" y="0"/>
                </a:lnTo>
                <a:lnTo>
                  <a:pt x="0" y="135230"/>
                </a:lnTo>
                <a:lnTo>
                  <a:pt x="135284" y="135230"/>
                </a:lnTo>
                <a:lnTo>
                  <a:pt x="135284" y="0"/>
                </a:lnTo>
                <a:close/>
              </a:path>
            </a:pathLst>
          </a:custGeom>
          <a:solidFill>
            <a:srgbClr val="25B3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183582" y="19546093"/>
            <a:ext cx="135890" cy="135890"/>
          </a:xfrm>
          <a:custGeom>
            <a:avLst/>
            <a:gdLst/>
            <a:ahLst/>
            <a:cxnLst/>
            <a:rect l="l" t="t" r="r" b="b"/>
            <a:pathLst>
              <a:path w="135890" h="135890">
                <a:moveTo>
                  <a:pt x="135284" y="0"/>
                </a:moveTo>
                <a:lnTo>
                  <a:pt x="0" y="0"/>
                </a:lnTo>
                <a:lnTo>
                  <a:pt x="0" y="135296"/>
                </a:lnTo>
                <a:lnTo>
                  <a:pt x="135284" y="135296"/>
                </a:lnTo>
                <a:lnTo>
                  <a:pt x="135284" y="0"/>
                </a:lnTo>
                <a:close/>
              </a:path>
            </a:pathLst>
          </a:custGeom>
          <a:solidFill>
            <a:srgbClr val="25B3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454121" y="19546093"/>
            <a:ext cx="135890" cy="135890"/>
          </a:xfrm>
          <a:custGeom>
            <a:avLst/>
            <a:gdLst/>
            <a:ahLst/>
            <a:cxnLst/>
            <a:rect l="l" t="t" r="r" b="b"/>
            <a:pathLst>
              <a:path w="135890" h="135890">
                <a:moveTo>
                  <a:pt x="135272" y="0"/>
                </a:moveTo>
                <a:lnTo>
                  <a:pt x="0" y="0"/>
                </a:lnTo>
                <a:lnTo>
                  <a:pt x="0" y="135296"/>
                </a:lnTo>
                <a:lnTo>
                  <a:pt x="135272" y="135296"/>
                </a:lnTo>
                <a:lnTo>
                  <a:pt x="135272" y="0"/>
                </a:lnTo>
                <a:close/>
              </a:path>
            </a:pathLst>
          </a:custGeom>
          <a:solidFill>
            <a:srgbClr val="25B3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777783" y="19005052"/>
            <a:ext cx="135890" cy="135255"/>
          </a:xfrm>
          <a:custGeom>
            <a:avLst/>
            <a:gdLst/>
            <a:ahLst/>
            <a:cxnLst/>
            <a:rect l="l" t="t" r="r" b="b"/>
            <a:pathLst>
              <a:path w="135890" h="135255">
                <a:moveTo>
                  <a:pt x="135266" y="0"/>
                </a:moveTo>
                <a:lnTo>
                  <a:pt x="0" y="0"/>
                </a:lnTo>
                <a:lnTo>
                  <a:pt x="0" y="135248"/>
                </a:lnTo>
                <a:lnTo>
                  <a:pt x="135266" y="135248"/>
                </a:lnTo>
                <a:lnTo>
                  <a:pt x="135266" y="0"/>
                </a:lnTo>
                <a:close/>
              </a:path>
            </a:pathLst>
          </a:custGeom>
          <a:solidFill>
            <a:srgbClr val="25B3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507250" y="19275578"/>
            <a:ext cx="271145" cy="135255"/>
          </a:xfrm>
          <a:custGeom>
            <a:avLst/>
            <a:gdLst/>
            <a:ahLst/>
            <a:cxnLst/>
            <a:rect l="l" t="t" r="r" b="b"/>
            <a:pathLst>
              <a:path w="271145" h="135255">
                <a:moveTo>
                  <a:pt x="270532" y="0"/>
                </a:moveTo>
                <a:lnTo>
                  <a:pt x="0" y="0"/>
                </a:lnTo>
                <a:lnTo>
                  <a:pt x="0" y="135230"/>
                </a:lnTo>
                <a:lnTo>
                  <a:pt x="270532" y="135230"/>
                </a:lnTo>
                <a:lnTo>
                  <a:pt x="270532" y="0"/>
                </a:lnTo>
                <a:close/>
              </a:path>
            </a:pathLst>
          </a:custGeom>
          <a:solidFill>
            <a:srgbClr val="25B3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859957" y="19005052"/>
            <a:ext cx="135255" cy="135255"/>
          </a:xfrm>
          <a:custGeom>
            <a:avLst/>
            <a:gdLst/>
            <a:ahLst/>
            <a:cxnLst/>
            <a:rect l="l" t="t" r="r" b="b"/>
            <a:pathLst>
              <a:path w="135255" h="135255">
                <a:moveTo>
                  <a:pt x="135218" y="0"/>
                </a:moveTo>
                <a:lnTo>
                  <a:pt x="0" y="0"/>
                </a:lnTo>
                <a:lnTo>
                  <a:pt x="0" y="135248"/>
                </a:lnTo>
                <a:lnTo>
                  <a:pt x="135218" y="135248"/>
                </a:lnTo>
                <a:lnTo>
                  <a:pt x="135218" y="0"/>
                </a:lnTo>
                <a:close/>
              </a:path>
            </a:pathLst>
          </a:custGeom>
          <a:solidFill>
            <a:srgbClr val="25B3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859957" y="19546093"/>
            <a:ext cx="135255" cy="135890"/>
          </a:xfrm>
          <a:custGeom>
            <a:avLst/>
            <a:gdLst/>
            <a:ahLst/>
            <a:cxnLst/>
            <a:rect l="l" t="t" r="r" b="b"/>
            <a:pathLst>
              <a:path w="135255" h="135890">
                <a:moveTo>
                  <a:pt x="135218" y="0"/>
                </a:moveTo>
                <a:lnTo>
                  <a:pt x="0" y="0"/>
                </a:lnTo>
                <a:lnTo>
                  <a:pt x="0" y="135296"/>
                </a:lnTo>
                <a:lnTo>
                  <a:pt x="135218" y="135296"/>
                </a:lnTo>
                <a:lnTo>
                  <a:pt x="135218" y="0"/>
                </a:lnTo>
                <a:close/>
              </a:path>
            </a:pathLst>
          </a:custGeom>
          <a:solidFill>
            <a:srgbClr val="25B3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130436" y="19005052"/>
            <a:ext cx="135890" cy="135255"/>
          </a:xfrm>
          <a:custGeom>
            <a:avLst/>
            <a:gdLst/>
            <a:ahLst/>
            <a:cxnLst/>
            <a:rect l="l" t="t" r="r" b="b"/>
            <a:pathLst>
              <a:path w="135889" h="135255">
                <a:moveTo>
                  <a:pt x="135296" y="0"/>
                </a:moveTo>
                <a:lnTo>
                  <a:pt x="0" y="0"/>
                </a:lnTo>
                <a:lnTo>
                  <a:pt x="0" y="135248"/>
                </a:lnTo>
                <a:lnTo>
                  <a:pt x="135296" y="135248"/>
                </a:lnTo>
                <a:lnTo>
                  <a:pt x="135296" y="0"/>
                </a:lnTo>
                <a:close/>
              </a:path>
            </a:pathLst>
          </a:custGeom>
          <a:solidFill>
            <a:srgbClr val="25B3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859957" y="19275578"/>
            <a:ext cx="270510" cy="135255"/>
          </a:xfrm>
          <a:custGeom>
            <a:avLst/>
            <a:gdLst/>
            <a:ahLst/>
            <a:cxnLst/>
            <a:rect l="l" t="t" r="r" b="b"/>
            <a:pathLst>
              <a:path w="270510" h="135255">
                <a:moveTo>
                  <a:pt x="270479" y="0"/>
                </a:moveTo>
                <a:lnTo>
                  <a:pt x="0" y="0"/>
                </a:lnTo>
                <a:lnTo>
                  <a:pt x="0" y="135230"/>
                </a:lnTo>
                <a:lnTo>
                  <a:pt x="270479" y="135230"/>
                </a:lnTo>
                <a:lnTo>
                  <a:pt x="270479" y="0"/>
                </a:lnTo>
                <a:close/>
              </a:path>
            </a:pathLst>
          </a:custGeom>
          <a:solidFill>
            <a:srgbClr val="25B3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536253" y="19005052"/>
            <a:ext cx="135255" cy="135255"/>
          </a:xfrm>
          <a:custGeom>
            <a:avLst/>
            <a:gdLst/>
            <a:ahLst/>
            <a:cxnLst/>
            <a:rect l="l" t="t" r="r" b="b"/>
            <a:pathLst>
              <a:path w="135255" h="135255">
                <a:moveTo>
                  <a:pt x="135260" y="0"/>
                </a:moveTo>
                <a:lnTo>
                  <a:pt x="0" y="0"/>
                </a:lnTo>
                <a:lnTo>
                  <a:pt x="0" y="135248"/>
                </a:lnTo>
                <a:lnTo>
                  <a:pt x="135260" y="135248"/>
                </a:lnTo>
                <a:lnTo>
                  <a:pt x="135260" y="0"/>
                </a:lnTo>
                <a:close/>
              </a:path>
            </a:pathLst>
          </a:custGeom>
          <a:solidFill>
            <a:srgbClr val="25B3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536253" y="19546093"/>
            <a:ext cx="135255" cy="135890"/>
          </a:xfrm>
          <a:custGeom>
            <a:avLst/>
            <a:gdLst/>
            <a:ahLst/>
            <a:cxnLst/>
            <a:rect l="l" t="t" r="r" b="b"/>
            <a:pathLst>
              <a:path w="135255" h="135890">
                <a:moveTo>
                  <a:pt x="135260" y="0"/>
                </a:moveTo>
                <a:lnTo>
                  <a:pt x="0" y="0"/>
                </a:lnTo>
                <a:lnTo>
                  <a:pt x="0" y="135296"/>
                </a:lnTo>
                <a:lnTo>
                  <a:pt x="135260" y="135296"/>
                </a:lnTo>
                <a:lnTo>
                  <a:pt x="135260" y="0"/>
                </a:lnTo>
                <a:close/>
              </a:path>
            </a:pathLst>
          </a:custGeom>
          <a:solidFill>
            <a:srgbClr val="25B3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806798" y="19005052"/>
            <a:ext cx="135890" cy="135255"/>
          </a:xfrm>
          <a:custGeom>
            <a:avLst/>
            <a:gdLst/>
            <a:ahLst/>
            <a:cxnLst/>
            <a:rect l="l" t="t" r="r" b="b"/>
            <a:pathLst>
              <a:path w="135889" h="135255">
                <a:moveTo>
                  <a:pt x="135266" y="0"/>
                </a:moveTo>
                <a:lnTo>
                  <a:pt x="0" y="0"/>
                </a:lnTo>
                <a:lnTo>
                  <a:pt x="0" y="135248"/>
                </a:lnTo>
                <a:lnTo>
                  <a:pt x="135266" y="135248"/>
                </a:lnTo>
                <a:lnTo>
                  <a:pt x="135266" y="0"/>
                </a:lnTo>
                <a:close/>
              </a:path>
            </a:pathLst>
          </a:custGeom>
          <a:solidFill>
            <a:srgbClr val="25B3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536253" y="19275578"/>
            <a:ext cx="271145" cy="135255"/>
          </a:xfrm>
          <a:custGeom>
            <a:avLst/>
            <a:gdLst/>
            <a:ahLst/>
            <a:cxnLst/>
            <a:rect l="l" t="t" r="r" b="b"/>
            <a:pathLst>
              <a:path w="271144" h="135255">
                <a:moveTo>
                  <a:pt x="270544" y="0"/>
                </a:moveTo>
                <a:lnTo>
                  <a:pt x="0" y="0"/>
                </a:lnTo>
                <a:lnTo>
                  <a:pt x="0" y="135230"/>
                </a:lnTo>
                <a:lnTo>
                  <a:pt x="270544" y="135230"/>
                </a:lnTo>
                <a:lnTo>
                  <a:pt x="270544" y="0"/>
                </a:lnTo>
                <a:close/>
              </a:path>
            </a:pathLst>
          </a:custGeom>
          <a:solidFill>
            <a:srgbClr val="25B3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3297144" y="19005052"/>
            <a:ext cx="10415905" cy="676910"/>
          </a:xfrm>
          <a:custGeom>
            <a:avLst/>
            <a:gdLst/>
            <a:ahLst/>
            <a:cxnLst/>
            <a:rect l="l" t="t" r="r" b="b"/>
            <a:pathLst>
              <a:path w="10415905" h="676909">
                <a:moveTo>
                  <a:pt x="0" y="676338"/>
                </a:moveTo>
                <a:lnTo>
                  <a:pt x="10415594" y="676338"/>
                </a:lnTo>
                <a:lnTo>
                  <a:pt x="10415594" y="0"/>
                </a:lnTo>
                <a:lnTo>
                  <a:pt x="0" y="0"/>
                </a:lnTo>
                <a:lnTo>
                  <a:pt x="0" y="676338"/>
                </a:lnTo>
                <a:close/>
              </a:path>
            </a:pathLst>
          </a:custGeom>
          <a:solidFill>
            <a:srgbClr val="25B3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0115429" y="0"/>
            <a:ext cx="4058101" cy="277953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3663110" y="19191061"/>
            <a:ext cx="1134745" cy="3117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ts val="1055"/>
              </a:lnSpc>
              <a:spcBef>
                <a:spcPts val="125"/>
              </a:spcBef>
            </a:pPr>
            <a:r>
              <a:rPr dirty="0" sz="900" spc="10">
                <a:solidFill>
                  <a:srgbClr val="FFFFFF"/>
                </a:solidFill>
                <a:latin typeface="HHU Celeste Sans"/>
                <a:cs typeface="HHU Celeste Sans"/>
              </a:rPr>
              <a:t>Institut</a:t>
            </a:r>
            <a:endParaRPr sz="900">
              <a:latin typeface="HHU Celeste Sans"/>
              <a:cs typeface="HHU Celeste Sans"/>
            </a:endParaRPr>
          </a:p>
          <a:p>
            <a:pPr marL="13970">
              <a:lnSpc>
                <a:spcPts val="1055"/>
              </a:lnSpc>
            </a:pPr>
            <a:r>
              <a:rPr dirty="0" sz="900" spc="20">
                <a:solidFill>
                  <a:srgbClr val="FFFFFF"/>
                </a:solidFill>
                <a:latin typeface="HHU Celeste Sans"/>
                <a:cs typeface="HHU Celeste Sans"/>
              </a:rPr>
              <a:t>Namen </a:t>
            </a:r>
            <a:r>
              <a:rPr dirty="0" sz="900" spc="15">
                <a:solidFill>
                  <a:srgbClr val="FFFFFF"/>
                </a:solidFill>
                <a:latin typeface="HHU Celeste Sans"/>
                <a:cs typeface="HHU Celeste Sans"/>
              </a:rPr>
              <a:t>der</a:t>
            </a:r>
            <a:r>
              <a:rPr dirty="0" sz="900" spc="-65">
                <a:solidFill>
                  <a:srgbClr val="FFFFFF"/>
                </a:solidFill>
                <a:latin typeface="HHU Celeste Sans"/>
                <a:cs typeface="HHU Celeste Sans"/>
              </a:rPr>
              <a:t> </a:t>
            </a:r>
            <a:r>
              <a:rPr dirty="0" sz="900" spc="15">
                <a:solidFill>
                  <a:srgbClr val="FFFFFF"/>
                </a:solidFill>
                <a:latin typeface="HHU Celeste Sans"/>
                <a:cs typeface="HHU Celeste Sans"/>
              </a:rPr>
              <a:t>Mitarbeiter</a:t>
            </a:r>
            <a:endParaRPr sz="900">
              <a:latin typeface="HHU Celeste Sans"/>
              <a:cs typeface="HHU Celeste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2019-11-25T10:22:47Z</dcterms:created>
  <dcterms:modified xsi:type="dcterms:W3CDTF">2019-11-25T10:22:47Z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2019-11-25T00:00:00Z</vt:filetime>
  </property>
  <property fmtid="{D5CDD505-2E9C-101B-9397-08002B2CF9AE}" pid="3" name="Creator">
    <vt:lpwstr>Adobe InDesign CC 13.0 (Windows)</vt:lpwstr>
  </property>
  <property fmtid="{D5CDD505-2E9C-101B-9397-08002B2CF9AE}" pid="4" name="LastSaved">
    <vt:filetime>2019-11-25T00:00:00Z</vt:filetime>
  </property>
</Properties>
</file>