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Lst>
  <p:sldSz cx="30279975" cy="42808525"/>
  <p:notesSz cx="6858000" cy="9144000"/>
  <p:defaultTextStyle>
    <a:defPPr>
      <a:defRPr lang="de-DE"/>
    </a:defPPr>
    <a:lvl1pPr algn="l" defTabSz="4175125" rtl="0" fontAlgn="base">
      <a:spcBef>
        <a:spcPct val="0"/>
      </a:spcBef>
      <a:spcAft>
        <a:spcPct val="0"/>
      </a:spcAft>
      <a:defRPr sz="8200" kern="1200">
        <a:solidFill>
          <a:schemeClr val="tx1"/>
        </a:solidFill>
        <a:latin typeface="Arial" charset="0"/>
        <a:ea typeface="+mn-ea"/>
        <a:cs typeface="Arial" charset="0"/>
      </a:defRPr>
    </a:lvl1pPr>
    <a:lvl2pPr marL="2087563" indent="-1630363" algn="l" defTabSz="4175125" rtl="0" fontAlgn="base">
      <a:spcBef>
        <a:spcPct val="0"/>
      </a:spcBef>
      <a:spcAft>
        <a:spcPct val="0"/>
      </a:spcAft>
      <a:defRPr sz="8200" kern="1200">
        <a:solidFill>
          <a:schemeClr val="tx1"/>
        </a:solidFill>
        <a:latin typeface="Arial" charset="0"/>
        <a:ea typeface="+mn-ea"/>
        <a:cs typeface="Arial" charset="0"/>
      </a:defRPr>
    </a:lvl2pPr>
    <a:lvl3pPr marL="4175125" indent="-3260725" algn="l" defTabSz="4175125" rtl="0" fontAlgn="base">
      <a:spcBef>
        <a:spcPct val="0"/>
      </a:spcBef>
      <a:spcAft>
        <a:spcPct val="0"/>
      </a:spcAft>
      <a:defRPr sz="8200" kern="1200">
        <a:solidFill>
          <a:schemeClr val="tx1"/>
        </a:solidFill>
        <a:latin typeface="Arial" charset="0"/>
        <a:ea typeface="+mn-ea"/>
        <a:cs typeface="Arial" charset="0"/>
      </a:defRPr>
    </a:lvl3pPr>
    <a:lvl4pPr marL="6264275" indent="-4892675" algn="l" defTabSz="4175125" rtl="0" fontAlgn="base">
      <a:spcBef>
        <a:spcPct val="0"/>
      </a:spcBef>
      <a:spcAft>
        <a:spcPct val="0"/>
      </a:spcAft>
      <a:defRPr sz="8200" kern="1200">
        <a:solidFill>
          <a:schemeClr val="tx1"/>
        </a:solidFill>
        <a:latin typeface="Arial" charset="0"/>
        <a:ea typeface="+mn-ea"/>
        <a:cs typeface="Arial" charset="0"/>
      </a:defRPr>
    </a:lvl4pPr>
    <a:lvl5pPr marL="8351838" indent="-6523038" algn="l" defTabSz="4175125" rtl="0" fontAlgn="base">
      <a:spcBef>
        <a:spcPct val="0"/>
      </a:spcBef>
      <a:spcAft>
        <a:spcPct val="0"/>
      </a:spcAft>
      <a:defRPr sz="8200" kern="1200">
        <a:solidFill>
          <a:schemeClr val="tx1"/>
        </a:solidFill>
        <a:latin typeface="Arial" charset="0"/>
        <a:ea typeface="+mn-ea"/>
        <a:cs typeface="Arial" charset="0"/>
      </a:defRPr>
    </a:lvl5pPr>
    <a:lvl6pPr marL="2286000" algn="l" defTabSz="914400" rtl="0" eaLnBrk="1" latinLnBrk="0" hangingPunct="1">
      <a:defRPr sz="8200" kern="1200">
        <a:solidFill>
          <a:schemeClr val="tx1"/>
        </a:solidFill>
        <a:latin typeface="Arial" charset="0"/>
        <a:ea typeface="+mn-ea"/>
        <a:cs typeface="Arial" charset="0"/>
      </a:defRPr>
    </a:lvl6pPr>
    <a:lvl7pPr marL="2743200" algn="l" defTabSz="914400" rtl="0" eaLnBrk="1" latinLnBrk="0" hangingPunct="1">
      <a:defRPr sz="8200" kern="1200">
        <a:solidFill>
          <a:schemeClr val="tx1"/>
        </a:solidFill>
        <a:latin typeface="Arial" charset="0"/>
        <a:ea typeface="+mn-ea"/>
        <a:cs typeface="Arial" charset="0"/>
      </a:defRPr>
    </a:lvl7pPr>
    <a:lvl8pPr marL="3200400" algn="l" defTabSz="914400" rtl="0" eaLnBrk="1" latinLnBrk="0" hangingPunct="1">
      <a:defRPr sz="8200" kern="1200">
        <a:solidFill>
          <a:schemeClr val="tx1"/>
        </a:solidFill>
        <a:latin typeface="Arial" charset="0"/>
        <a:ea typeface="+mn-ea"/>
        <a:cs typeface="Arial" charset="0"/>
      </a:defRPr>
    </a:lvl8pPr>
    <a:lvl9pPr marL="3657600" algn="l" defTabSz="914400" rtl="0" eaLnBrk="1" latinLnBrk="0" hangingPunct="1">
      <a:defRPr sz="82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A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45" autoAdjust="0"/>
    <p:restoredTop sz="94692" autoAdjust="0"/>
  </p:normalViewPr>
  <p:slideViewPr>
    <p:cSldViewPr snapToObjects="1">
      <p:cViewPr>
        <p:scale>
          <a:sx n="25" d="100"/>
          <a:sy n="25" d="100"/>
        </p:scale>
        <p:origin x="-642" y="-60"/>
      </p:cViewPr>
      <p:guideLst>
        <p:guide orient="horz" pos="6815"/>
        <p:guide orient="horz" pos="3867"/>
        <p:guide orient="horz" pos="2415"/>
        <p:guide orient="horz" pos="25367"/>
        <p:guide orient="horz" pos="24505"/>
        <p:guide orient="horz" pos="18926"/>
        <p:guide orient="horz" pos="7405"/>
        <p:guide pos="692"/>
        <p:guide pos="18427"/>
        <p:guide pos="6701"/>
        <p:guide pos="6407"/>
        <p:guide pos="12712"/>
        <p:guide pos="1241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vorlage 1">
    <p:spTree>
      <p:nvGrpSpPr>
        <p:cNvPr id="1" name=""/>
        <p:cNvGrpSpPr/>
        <p:nvPr/>
      </p:nvGrpSpPr>
      <p:grpSpPr>
        <a:xfrm>
          <a:off x="0" y="0"/>
          <a:ext cx="0" cy="0"/>
          <a:chOff x="0" y="0"/>
          <a:chExt cx="0" cy="0"/>
        </a:xfrm>
      </p:grpSpPr>
      <p:sp>
        <p:nvSpPr>
          <p:cNvPr id="6" name="INSTITUT / MITARBEITER" hidden="1"/>
          <p:cNvSpPr txBox="1">
            <a:spLocks/>
          </p:cNvSpPr>
          <p:nvPr userDrawn="1"/>
        </p:nvSpPr>
        <p:spPr>
          <a:xfrm>
            <a:off x="1081088" y="40741600"/>
            <a:ext cx="9090025" cy="1184275"/>
          </a:xfrm>
          <a:prstGeom prst="rect">
            <a:avLst/>
          </a:prstGeom>
        </p:spPr>
        <p:txBody>
          <a:bodyPr lIns="0" tIns="0" rIns="0" bIns="0"/>
          <a:lstStyle>
            <a:lvl1pPr>
              <a:lnSpc>
                <a:spcPts val="2400"/>
              </a:lnSpc>
              <a:buNone/>
              <a:defRPr sz="2400">
                <a:solidFill>
                  <a:schemeClr val="bg1"/>
                </a:solidFill>
                <a:latin typeface="HHU Celeste Sans" pitchFamily="34" charset="0"/>
              </a:defRPr>
            </a:lvl1pPr>
            <a:lvl2pPr>
              <a:buNone/>
              <a:defRPr/>
            </a:lvl2pPr>
            <a:lvl3pPr>
              <a:buNone/>
              <a:defRPr/>
            </a:lvl3pPr>
            <a:lvl4pPr>
              <a:buNone/>
              <a:defRPr/>
            </a:lvl4pPr>
            <a:lvl5pPr>
              <a:buNone/>
              <a:defRPr/>
            </a:lvl5pPr>
          </a:lstStyle>
          <a:p>
            <a:pPr marL="1566161" indent="-1566161" defTabSz="4176431" fontAlgn="auto">
              <a:spcBef>
                <a:spcPct val="20000"/>
              </a:spcBef>
              <a:spcAft>
                <a:spcPts val="0"/>
              </a:spcAft>
              <a:buFont typeface="Arial" pitchFamily="34" charset="0"/>
              <a:buNone/>
              <a:defRPr/>
            </a:pPr>
            <a:r>
              <a:rPr lang="de-DE" sz="2200" smtClean="0">
                <a:latin typeface="+mj-lt"/>
                <a:cs typeface="+mn-cs"/>
              </a:rPr>
              <a:t>Name des Instituts</a:t>
            </a:r>
          </a:p>
          <a:p>
            <a:pPr marL="1566161" indent="-1566161" defTabSz="4176431" fontAlgn="auto">
              <a:spcBef>
                <a:spcPct val="20000"/>
              </a:spcBef>
              <a:spcAft>
                <a:spcPts val="0"/>
              </a:spcAft>
              <a:buFont typeface="Arial" pitchFamily="34" charset="0"/>
              <a:buNone/>
              <a:defRPr/>
            </a:pPr>
            <a:r>
              <a:rPr lang="de-DE" sz="2200" smtClean="0">
                <a:latin typeface="+mj-lt"/>
                <a:cs typeface="+mn-cs"/>
              </a:rPr>
              <a:t>Namen der Mitarbeiter, Namen der Mitarbeiter, Namen der Mitarbeiter,</a:t>
            </a:r>
          </a:p>
          <a:p>
            <a:pPr marL="1566161" indent="-1566161" defTabSz="4176431" fontAlgn="auto">
              <a:spcBef>
                <a:spcPct val="20000"/>
              </a:spcBef>
              <a:spcAft>
                <a:spcPts val="0"/>
              </a:spcAft>
              <a:buFont typeface="Arial" pitchFamily="34" charset="0"/>
              <a:buNone/>
              <a:defRPr/>
            </a:pPr>
            <a:r>
              <a:rPr lang="de-DE" sz="2200" smtClean="0">
                <a:latin typeface="+mj-lt"/>
                <a:cs typeface="+mn-cs"/>
              </a:rPr>
              <a:t>Namen der Mitarbeiter, Namen der Mitarbeiter, Namen der Mitarbeiter</a:t>
            </a:r>
          </a:p>
        </p:txBody>
      </p:sp>
      <p:sp>
        <p:nvSpPr>
          <p:cNvPr id="7" name="PROJEKT-LEITUNG" hidden="1"/>
          <p:cNvSpPr txBox="1">
            <a:spLocks/>
          </p:cNvSpPr>
          <p:nvPr userDrawn="1"/>
        </p:nvSpPr>
        <p:spPr>
          <a:xfrm>
            <a:off x="1176338" y="4606925"/>
            <a:ext cx="10440987" cy="884238"/>
          </a:xfrm>
          <a:prstGeom prst="rect">
            <a:avLst/>
          </a:prstGeom>
        </p:spPr>
        <p:txBody>
          <a:bodyPr lIns="0" tIns="0" rIns="0" bIns="0"/>
          <a:lstStyle>
            <a:lvl1pPr>
              <a:buNone/>
              <a:defRPr sz="4800" b="1">
                <a:solidFill>
                  <a:srgbClr val="006AB3"/>
                </a:solidFill>
                <a:latin typeface="HHU Celeste Sans" pitchFamily="34" charset="0"/>
              </a:defRPr>
            </a:lvl1pPr>
          </a:lstStyle>
          <a:p>
            <a:pPr marL="1566161" indent="-1566161" defTabSz="4176431" fontAlgn="auto">
              <a:spcBef>
                <a:spcPct val="20000"/>
              </a:spcBef>
              <a:spcAft>
                <a:spcPts val="0"/>
              </a:spcAft>
              <a:buFont typeface="Arial" pitchFamily="34" charset="0"/>
              <a:buNone/>
              <a:defRPr/>
            </a:pPr>
            <a:r>
              <a:rPr lang="de-DE" sz="4400" smtClean="0">
                <a:latin typeface="+mj-lt"/>
                <a:cs typeface="+mn-cs"/>
              </a:rPr>
              <a:t>Projektleitung: Namen hier eintragen</a:t>
            </a:r>
            <a:endParaRPr lang="de-DE" sz="4400">
              <a:latin typeface="+mj-lt"/>
              <a:cs typeface="+mn-cs"/>
            </a:endParaRPr>
          </a:p>
        </p:txBody>
      </p:sp>
      <p:sp>
        <p:nvSpPr>
          <p:cNvPr id="24" name="Inhaltsplatzhalter 7"/>
          <p:cNvSpPr>
            <a:spLocks noGrp="1"/>
          </p:cNvSpPr>
          <p:nvPr>
            <p:ph sz="quarter" idx="13"/>
          </p:nvPr>
        </p:nvSpPr>
        <p:spPr>
          <a:xfrm>
            <a:off x="1075951" y="30981326"/>
            <a:ext cx="28176913" cy="7920362"/>
          </a:xfrm>
          <a:prstGeom prst="rect">
            <a:avLst/>
          </a:prstGeom>
          <a:solidFill>
            <a:schemeClr val="bg1">
              <a:lumMod val="75000"/>
            </a:schemeClr>
          </a:solidFill>
        </p:spPr>
        <p:txBody>
          <a:bodyPr anchor="ctr"/>
          <a:lstStyle>
            <a:lvl1pPr algn="ctr">
              <a:buNone/>
              <a:defRPr sz="8000">
                <a:latin typeface="Arial" pitchFamily="34" charset="0"/>
                <a:cs typeface="Arial" pitchFamily="34" charset="0"/>
              </a:defRPr>
            </a:lvl1pPr>
            <a:lvl2pPr>
              <a:buNone/>
              <a:defRPr>
                <a:latin typeface="Arial" pitchFamily="34" charset="0"/>
                <a:cs typeface="Arial" pitchFamily="34" charset="0"/>
              </a:defRPr>
            </a:lvl2pPr>
          </a:lstStyle>
          <a:p>
            <a:pPr lvl="0"/>
            <a:r>
              <a:rPr lang="de-DE" smtClean="0"/>
              <a:t>Textmasterformate durch Klicken bearbeiten</a:t>
            </a:r>
          </a:p>
          <a:p>
            <a:pPr lvl="1"/>
            <a:r>
              <a:rPr lang="de-DE" smtClean="0"/>
              <a:t>Zweite Ebene</a:t>
            </a:r>
          </a:p>
        </p:txBody>
      </p:sp>
      <p:sp>
        <p:nvSpPr>
          <p:cNvPr id="25" name="Inhaltsplatzhalter 7"/>
          <p:cNvSpPr>
            <a:spLocks noGrp="1"/>
          </p:cNvSpPr>
          <p:nvPr>
            <p:ph sz="quarter" idx="14"/>
          </p:nvPr>
        </p:nvSpPr>
        <p:spPr>
          <a:xfrm>
            <a:off x="1075950" y="17299806"/>
            <a:ext cx="9095163" cy="5674494"/>
          </a:xfrm>
          <a:prstGeom prst="rect">
            <a:avLst/>
          </a:prstGeom>
          <a:solidFill>
            <a:schemeClr val="bg1">
              <a:lumMod val="75000"/>
            </a:schemeClr>
          </a:solidFill>
        </p:spPr>
        <p:txBody>
          <a:bodyPr anchor="ctr"/>
          <a:lstStyle>
            <a:lvl1pPr algn="ctr">
              <a:buNone/>
              <a:defRPr sz="6000">
                <a:latin typeface="Arial" pitchFamily="34" charset="0"/>
                <a:cs typeface="Arial" pitchFamily="34" charset="0"/>
              </a:defRPr>
            </a:lvl1pPr>
            <a:lvl2pPr>
              <a:buNone/>
              <a:defRPr>
                <a:latin typeface="Arial" pitchFamily="34" charset="0"/>
                <a:cs typeface="Arial" pitchFamily="34" charset="0"/>
              </a:defRPr>
            </a:lvl2pPr>
          </a:lstStyle>
          <a:p>
            <a:pPr lvl="0"/>
            <a:r>
              <a:rPr lang="de-DE" smtClean="0"/>
              <a:t>Textmasterformate durch Klicken bearbeiten</a:t>
            </a:r>
          </a:p>
          <a:p>
            <a:pPr lvl="1"/>
            <a:r>
              <a:rPr lang="de-DE" smtClean="0"/>
              <a:t>Zweite Ebene</a:t>
            </a:r>
          </a:p>
        </p:txBody>
      </p:sp>
      <p:sp>
        <p:nvSpPr>
          <p:cNvPr id="30" name="Inhaltsplatzhalter 7"/>
          <p:cNvSpPr>
            <a:spLocks noGrp="1"/>
          </p:cNvSpPr>
          <p:nvPr>
            <p:ph sz="quarter" idx="15"/>
          </p:nvPr>
        </p:nvSpPr>
        <p:spPr>
          <a:xfrm>
            <a:off x="20180300" y="11777712"/>
            <a:ext cx="9072563" cy="11196588"/>
          </a:xfrm>
          <a:prstGeom prst="rect">
            <a:avLst/>
          </a:prstGeom>
          <a:solidFill>
            <a:schemeClr val="bg1">
              <a:lumMod val="75000"/>
            </a:schemeClr>
          </a:solidFill>
        </p:spPr>
        <p:txBody>
          <a:bodyPr anchor="ctr"/>
          <a:lstStyle>
            <a:lvl1pPr algn="ctr">
              <a:buNone/>
              <a:defRPr sz="6000">
                <a:latin typeface="Arial" pitchFamily="34" charset="0"/>
                <a:cs typeface="Arial" pitchFamily="34" charset="0"/>
              </a:defRPr>
            </a:lvl1pPr>
            <a:lvl2pPr>
              <a:buNone/>
              <a:defRPr>
                <a:latin typeface="Arial" pitchFamily="34" charset="0"/>
                <a:cs typeface="Arial" pitchFamily="34" charset="0"/>
              </a:defRPr>
            </a:lvl2pPr>
          </a:lstStyle>
          <a:p>
            <a:pPr lvl="0"/>
            <a:r>
              <a:rPr lang="de-DE" smtClean="0"/>
              <a:t>Textmasterformate durch Klicken bearbeiten</a:t>
            </a:r>
          </a:p>
          <a:p>
            <a:pPr lvl="1"/>
            <a:r>
              <a:rPr lang="de-DE" smtClean="0"/>
              <a:t>Zweite Ebene</a:t>
            </a:r>
          </a:p>
        </p:txBody>
      </p:sp>
      <p:sp>
        <p:nvSpPr>
          <p:cNvPr id="11" name="PROJEKT-TITEL" hidden="1"/>
          <p:cNvSpPr>
            <a:spLocks noGrp="1"/>
          </p:cNvSpPr>
          <p:nvPr>
            <p:ph type="title"/>
          </p:nvPr>
        </p:nvSpPr>
        <p:spPr>
          <a:xfrm>
            <a:off x="1075951" y="6095133"/>
            <a:ext cx="27251025" cy="4191322"/>
          </a:xfrm>
          <a:prstGeom prst="rect">
            <a:avLst/>
          </a:prstGeom>
        </p:spPr>
        <p:txBody>
          <a:bodyPr lIns="0" tIns="0" rIns="0" bIns="0" anchor="t">
            <a:normAutofit/>
          </a:bodyPr>
          <a:lstStyle>
            <a:lvl1pPr algn="l">
              <a:lnSpc>
                <a:spcPts val="14800"/>
              </a:lnSpc>
              <a:defRPr sz="12400" b="1" baseline="0">
                <a:solidFill>
                  <a:srgbClr val="006AB3"/>
                </a:solidFill>
                <a:latin typeface="+mj-lt"/>
              </a:defRPr>
            </a:lvl1pPr>
          </a:lstStyle>
          <a:p>
            <a:r>
              <a:rPr lang="de-DE" smtClean="0"/>
              <a:t>Titelmasterformat durch Klicken bearbeiten</a:t>
            </a:r>
            <a:endParaRPr lang="de-DE"/>
          </a:p>
        </p:txBody>
      </p:sp>
    </p:spTree>
    <p:extLst>
      <p:ext uri="{BB962C8B-B14F-4D97-AF65-F5344CB8AC3E}">
        <p14:creationId xmlns:p14="http://schemas.microsoft.com/office/powerpoint/2010/main" val="511595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ostervorlage 2">
    <p:spTree>
      <p:nvGrpSpPr>
        <p:cNvPr id="1" name=""/>
        <p:cNvGrpSpPr/>
        <p:nvPr/>
      </p:nvGrpSpPr>
      <p:grpSpPr>
        <a:xfrm>
          <a:off x="0" y="0"/>
          <a:ext cx="0" cy="0"/>
          <a:chOff x="0" y="0"/>
          <a:chExt cx="0" cy="0"/>
        </a:xfrm>
      </p:grpSpPr>
      <p:sp>
        <p:nvSpPr>
          <p:cNvPr id="8" name="Rechteck 7"/>
          <p:cNvSpPr/>
          <p:nvPr userDrawn="1"/>
        </p:nvSpPr>
        <p:spPr>
          <a:xfrm>
            <a:off x="0" y="10790238"/>
            <a:ext cx="30279975" cy="29748162"/>
          </a:xfrm>
          <a:prstGeom prst="rect">
            <a:avLst/>
          </a:prstGeom>
          <a:solidFill>
            <a:srgbClr val="006A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176431" fontAlgn="auto">
              <a:spcBef>
                <a:spcPts val="0"/>
              </a:spcBef>
              <a:spcAft>
                <a:spcPts val="0"/>
              </a:spcAft>
              <a:defRPr/>
            </a:pPr>
            <a:endParaRPr lang="de-DE"/>
          </a:p>
        </p:txBody>
      </p:sp>
      <p:sp>
        <p:nvSpPr>
          <p:cNvPr id="6" name="Inhaltsplatzhalter 7"/>
          <p:cNvSpPr>
            <a:spLocks noGrp="1"/>
          </p:cNvSpPr>
          <p:nvPr>
            <p:ph sz="quarter" idx="13"/>
          </p:nvPr>
        </p:nvSpPr>
        <p:spPr>
          <a:xfrm>
            <a:off x="1075951" y="30981326"/>
            <a:ext cx="28176913" cy="7920362"/>
          </a:xfrm>
          <a:prstGeom prst="rect">
            <a:avLst/>
          </a:prstGeom>
          <a:solidFill>
            <a:schemeClr val="bg1">
              <a:lumMod val="75000"/>
            </a:schemeClr>
          </a:solidFill>
        </p:spPr>
        <p:txBody>
          <a:bodyPr anchor="ctr"/>
          <a:lstStyle>
            <a:lvl1pPr algn="ctr">
              <a:buNone/>
              <a:defRPr lang="de-DE" sz="8000" kern="1200" smtClean="0">
                <a:solidFill>
                  <a:schemeClr val="tx1"/>
                </a:solidFill>
                <a:latin typeface="Arial" pitchFamily="34" charset="0"/>
                <a:ea typeface="+mn-ea"/>
                <a:cs typeface="Arial" pitchFamily="34" charset="0"/>
              </a:defRPr>
            </a:lvl1pPr>
            <a:lvl2pPr>
              <a:buNone/>
              <a:defRPr>
                <a:latin typeface="Arial" pitchFamily="34" charset="0"/>
                <a:cs typeface="Arial" pitchFamily="34" charset="0"/>
              </a:defRPr>
            </a:lvl2pPr>
          </a:lstStyle>
          <a:p>
            <a:pPr lvl="0"/>
            <a:r>
              <a:rPr lang="de-DE" smtClean="0"/>
              <a:t>Textmasterformate durch Klicken bearbeiten</a:t>
            </a:r>
          </a:p>
          <a:p>
            <a:pPr lvl="1"/>
            <a:r>
              <a:rPr lang="de-DE" smtClean="0"/>
              <a:t>Zweite Ebene</a:t>
            </a:r>
          </a:p>
        </p:txBody>
      </p:sp>
      <p:sp>
        <p:nvSpPr>
          <p:cNvPr id="7" name="Inhaltsplatzhalter 7"/>
          <p:cNvSpPr>
            <a:spLocks noGrp="1"/>
          </p:cNvSpPr>
          <p:nvPr>
            <p:ph sz="quarter" idx="14"/>
          </p:nvPr>
        </p:nvSpPr>
        <p:spPr>
          <a:xfrm>
            <a:off x="1075950" y="17299806"/>
            <a:ext cx="9095163" cy="5674494"/>
          </a:xfrm>
          <a:prstGeom prst="rect">
            <a:avLst/>
          </a:prstGeom>
          <a:solidFill>
            <a:schemeClr val="bg1">
              <a:lumMod val="75000"/>
            </a:schemeClr>
          </a:solidFill>
        </p:spPr>
        <p:txBody>
          <a:bodyPr anchor="ctr"/>
          <a:lstStyle>
            <a:lvl1pPr algn="ctr">
              <a:buNone/>
              <a:defRPr lang="de-DE" sz="8000" kern="1200" smtClean="0">
                <a:solidFill>
                  <a:schemeClr val="tx1"/>
                </a:solidFill>
                <a:latin typeface="Arial" pitchFamily="34" charset="0"/>
                <a:ea typeface="+mn-ea"/>
                <a:cs typeface="Arial" pitchFamily="34" charset="0"/>
              </a:defRPr>
            </a:lvl1pPr>
            <a:lvl2pPr>
              <a:buNone/>
              <a:defRPr>
                <a:latin typeface="Arial" pitchFamily="34" charset="0"/>
                <a:cs typeface="Arial" pitchFamily="34" charset="0"/>
              </a:defRPr>
            </a:lvl2pPr>
          </a:lstStyle>
          <a:p>
            <a:pPr lvl="0"/>
            <a:r>
              <a:rPr lang="de-DE" smtClean="0"/>
              <a:t>Textmasterformate durch Klicken bearbeiten</a:t>
            </a:r>
          </a:p>
          <a:p>
            <a:pPr lvl="1"/>
            <a:r>
              <a:rPr lang="de-DE" smtClean="0"/>
              <a:t>Zweite Ebene</a:t>
            </a:r>
          </a:p>
        </p:txBody>
      </p:sp>
      <p:sp>
        <p:nvSpPr>
          <p:cNvPr id="9" name="Inhaltsplatzhalter 7"/>
          <p:cNvSpPr>
            <a:spLocks noGrp="1"/>
          </p:cNvSpPr>
          <p:nvPr>
            <p:ph sz="quarter" idx="15"/>
          </p:nvPr>
        </p:nvSpPr>
        <p:spPr>
          <a:xfrm>
            <a:off x="20180300" y="11777712"/>
            <a:ext cx="9072563" cy="11196588"/>
          </a:xfrm>
          <a:prstGeom prst="rect">
            <a:avLst/>
          </a:prstGeom>
          <a:solidFill>
            <a:schemeClr val="bg1">
              <a:lumMod val="75000"/>
            </a:schemeClr>
          </a:solidFill>
        </p:spPr>
        <p:txBody>
          <a:bodyPr anchor="ctr"/>
          <a:lstStyle>
            <a:lvl1pPr algn="ctr">
              <a:buNone/>
              <a:defRPr sz="6000">
                <a:latin typeface="Arial" pitchFamily="34" charset="0"/>
                <a:cs typeface="Arial" pitchFamily="34" charset="0"/>
              </a:defRPr>
            </a:lvl1pPr>
            <a:lvl2pPr>
              <a:buNone/>
              <a:defRPr>
                <a:latin typeface="Arial" pitchFamily="34" charset="0"/>
                <a:cs typeface="Arial" pitchFamily="34" charset="0"/>
              </a:defRPr>
            </a:lvl2pPr>
          </a:lstStyle>
          <a:p>
            <a:pPr lvl="0"/>
            <a:r>
              <a:rPr lang="de-DE" smtClean="0"/>
              <a:t>Textmasterformate durch Klicken bearbeiten</a:t>
            </a:r>
          </a:p>
          <a:p>
            <a:pPr lvl="1"/>
            <a:r>
              <a:rPr lang="de-DE" smtClean="0"/>
              <a:t>Zweite Ebene</a:t>
            </a:r>
          </a:p>
        </p:txBody>
      </p:sp>
      <p:sp>
        <p:nvSpPr>
          <p:cNvPr id="10" name="Titel 10"/>
          <p:cNvSpPr>
            <a:spLocks noGrp="1"/>
          </p:cNvSpPr>
          <p:nvPr>
            <p:ph type="title"/>
          </p:nvPr>
        </p:nvSpPr>
        <p:spPr>
          <a:xfrm>
            <a:off x="1075951" y="6095133"/>
            <a:ext cx="27251025" cy="4191322"/>
          </a:xfrm>
          <a:prstGeom prst="rect">
            <a:avLst/>
          </a:prstGeom>
        </p:spPr>
        <p:txBody>
          <a:bodyPr lIns="0" tIns="0" rIns="0" bIns="0" anchor="t">
            <a:normAutofit/>
          </a:bodyPr>
          <a:lstStyle>
            <a:lvl1pPr algn="l">
              <a:lnSpc>
                <a:spcPts val="14800"/>
              </a:lnSpc>
              <a:defRPr sz="12400" b="1" baseline="0">
                <a:solidFill>
                  <a:srgbClr val="006AB3"/>
                </a:solidFill>
                <a:latin typeface="+mj-lt"/>
              </a:defRPr>
            </a:lvl1pPr>
          </a:lstStyle>
          <a:p>
            <a:r>
              <a:rPr lang="de-DE" smtClean="0"/>
              <a:t>Titelmasterformat durch Klicken bearbeiten</a:t>
            </a:r>
            <a:endParaRPr lang="de-DE"/>
          </a:p>
        </p:txBody>
      </p:sp>
    </p:spTree>
    <p:extLst>
      <p:ext uri="{BB962C8B-B14F-4D97-AF65-F5344CB8AC3E}">
        <p14:creationId xmlns:p14="http://schemas.microsoft.com/office/powerpoint/2010/main" val="1980369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ostervorlage 3">
    <p:spTree>
      <p:nvGrpSpPr>
        <p:cNvPr id="1" name=""/>
        <p:cNvGrpSpPr/>
        <p:nvPr/>
      </p:nvGrpSpPr>
      <p:grpSpPr>
        <a:xfrm>
          <a:off x="0" y="0"/>
          <a:ext cx="0" cy="0"/>
          <a:chOff x="0" y="0"/>
          <a:chExt cx="0" cy="0"/>
        </a:xfrm>
      </p:grpSpPr>
      <p:sp>
        <p:nvSpPr>
          <p:cNvPr id="6" name="Inhaltsplatzhalter 7"/>
          <p:cNvSpPr>
            <a:spLocks noGrp="1"/>
          </p:cNvSpPr>
          <p:nvPr>
            <p:ph sz="quarter" idx="13"/>
          </p:nvPr>
        </p:nvSpPr>
        <p:spPr>
          <a:xfrm>
            <a:off x="1075951" y="11755438"/>
            <a:ext cx="28176913" cy="27146250"/>
          </a:xfrm>
          <a:prstGeom prst="rect">
            <a:avLst/>
          </a:prstGeom>
          <a:solidFill>
            <a:schemeClr val="bg1">
              <a:lumMod val="75000"/>
            </a:schemeClr>
          </a:solidFill>
        </p:spPr>
        <p:txBody>
          <a:bodyPr anchor="ctr"/>
          <a:lstStyle>
            <a:lvl1pPr algn="ctr">
              <a:buNone/>
              <a:defRPr lang="de-DE" sz="8000" kern="1200" smtClean="0">
                <a:solidFill>
                  <a:schemeClr val="tx1"/>
                </a:solidFill>
                <a:latin typeface="Arial" pitchFamily="34" charset="0"/>
                <a:ea typeface="+mn-ea"/>
                <a:cs typeface="Arial" pitchFamily="34" charset="0"/>
              </a:defRPr>
            </a:lvl1pPr>
            <a:lvl2pPr>
              <a:buNone/>
              <a:defRPr>
                <a:latin typeface="Arial" pitchFamily="34" charset="0"/>
                <a:cs typeface="Arial" pitchFamily="34" charset="0"/>
              </a:defRPr>
            </a:lvl2pPr>
          </a:lstStyle>
          <a:p>
            <a:pPr lvl="0"/>
            <a:r>
              <a:rPr lang="de-DE" smtClean="0"/>
              <a:t>Textmasterformate durch Klicken bearbeiten</a:t>
            </a:r>
          </a:p>
        </p:txBody>
      </p:sp>
      <p:sp>
        <p:nvSpPr>
          <p:cNvPr id="4" name="Titel 10"/>
          <p:cNvSpPr>
            <a:spLocks noGrp="1"/>
          </p:cNvSpPr>
          <p:nvPr>
            <p:ph type="title"/>
          </p:nvPr>
        </p:nvSpPr>
        <p:spPr>
          <a:xfrm>
            <a:off x="1075951" y="6095133"/>
            <a:ext cx="27251025" cy="4191322"/>
          </a:xfrm>
          <a:prstGeom prst="rect">
            <a:avLst/>
          </a:prstGeom>
        </p:spPr>
        <p:txBody>
          <a:bodyPr lIns="0" tIns="0" rIns="0" bIns="0" anchor="t">
            <a:normAutofit/>
          </a:bodyPr>
          <a:lstStyle>
            <a:lvl1pPr algn="l">
              <a:lnSpc>
                <a:spcPts val="14800"/>
              </a:lnSpc>
              <a:defRPr sz="12400" b="1" baseline="0">
                <a:solidFill>
                  <a:srgbClr val="006AB3"/>
                </a:solidFill>
                <a:latin typeface="+mj-lt"/>
              </a:defRPr>
            </a:lvl1pPr>
          </a:lstStyle>
          <a:p>
            <a:r>
              <a:rPr lang="de-DE" smtClean="0"/>
              <a:t>Titelmasterformat durch Klicken bearbeiten</a:t>
            </a:r>
            <a:endParaRPr lang="de-DE"/>
          </a:p>
        </p:txBody>
      </p:sp>
    </p:spTree>
    <p:extLst>
      <p:ext uri="{BB962C8B-B14F-4D97-AF65-F5344CB8AC3E}">
        <p14:creationId xmlns:p14="http://schemas.microsoft.com/office/powerpoint/2010/main" val="1011762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ostervorlage 4">
    <p:spTree>
      <p:nvGrpSpPr>
        <p:cNvPr id="1" name=""/>
        <p:cNvGrpSpPr/>
        <p:nvPr/>
      </p:nvGrpSpPr>
      <p:grpSpPr>
        <a:xfrm>
          <a:off x="0" y="0"/>
          <a:ext cx="0" cy="0"/>
          <a:chOff x="0" y="0"/>
          <a:chExt cx="0" cy="0"/>
        </a:xfrm>
      </p:grpSpPr>
      <p:sp>
        <p:nvSpPr>
          <p:cNvPr id="4" name="Rechteck 3"/>
          <p:cNvSpPr/>
          <p:nvPr userDrawn="1"/>
        </p:nvSpPr>
        <p:spPr>
          <a:xfrm>
            <a:off x="0" y="10790238"/>
            <a:ext cx="30279975" cy="29748162"/>
          </a:xfrm>
          <a:prstGeom prst="rect">
            <a:avLst/>
          </a:prstGeom>
          <a:solidFill>
            <a:srgbClr val="006A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176431" fontAlgn="auto">
              <a:spcBef>
                <a:spcPts val="0"/>
              </a:spcBef>
              <a:spcAft>
                <a:spcPts val="0"/>
              </a:spcAft>
              <a:defRPr/>
            </a:pPr>
            <a:endParaRPr lang="de-DE"/>
          </a:p>
        </p:txBody>
      </p:sp>
      <p:sp>
        <p:nvSpPr>
          <p:cNvPr id="6" name="Inhaltsplatzhalter 7"/>
          <p:cNvSpPr>
            <a:spLocks noGrp="1"/>
          </p:cNvSpPr>
          <p:nvPr>
            <p:ph sz="quarter" idx="13"/>
          </p:nvPr>
        </p:nvSpPr>
        <p:spPr>
          <a:xfrm>
            <a:off x="1075951" y="11755438"/>
            <a:ext cx="28176913" cy="27146250"/>
          </a:xfrm>
          <a:prstGeom prst="rect">
            <a:avLst/>
          </a:prstGeom>
          <a:solidFill>
            <a:schemeClr val="bg1">
              <a:lumMod val="75000"/>
            </a:schemeClr>
          </a:solidFill>
        </p:spPr>
        <p:txBody>
          <a:bodyPr anchor="ctr"/>
          <a:lstStyle>
            <a:lvl1pPr marL="1566161" indent="-1566161" algn="ctr" defTabSz="4176431" rtl="0" eaLnBrk="1" latinLnBrk="0" hangingPunct="1">
              <a:spcBef>
                <a:spcPct val="20000"/>
              </a:spcBef>
              <a:buFont typeface="Arial" pitchFamily="34" charset="0"/>
              <a:buNone/>
              <a:defRPr lang="de-DE" sz="8000" kern="1200" smtClean="0">
                <a:solidFill>
                  <a:schemeClr val="tx1"/>
                </a:solidFill>
                <a:latin typeface="Arial" pitchFamily="34" charset="0"/>
                <a:ea typeface="+mn-ea"/>
                <a:cs typeface="Arial" pitchFamily="34" charset="0"/>
              </a:defRPr>
            </a:lvl1pPr>
            <a:lvl2pPr>
              <a:buNone/>
              <a:defRPr>
                <a:latin typeface="Arial" pitchFamily="34" charset="0"/>
                <a:cs typeface="Arial" pitchFamily="34" charset="0"/>
              </a:defRPr>
            </a:lvl2pPr>
          </a:lstStyle>
          <a:p>
            <a:pPr lvl="0"/>
            <a:r>
              <a:rPr lang="de-DE" smtClean="0"/>
              <a:t>Textmasterformate durch Klicken bearbeiten</a:t>
            </a:r>
          </a:p>
        </p:txBody>
      </p:sp>
      <p:sp>
        <p:nvSpPr>
          <p:cNvPr id="5" name="Titel 10"/>
          <p:cNvSpPr>
            <a:spLocks noGrp="1"/>
          </p:cNvSpPr>
          <p:nvPr>
            <p:ph type="title"/>
          </p:nvPr>
        </p:nvSpPr>
        <p:spPr>
          <a:xfrm>
            <a:off x="1075951" y="6095133"/>
            <a:ext cx="27251025" cy="4191322"/>
          </a:xfrm>
          <a:prstGeom prst="rect">
            <a:avLst/>
          </a:prstGeom>
        </p:spPr>
        <p:txBody>
          <a:bodyPr lIns="0" tIns="0" rIns="0" bIns="0" anchor="t">
            <a:normAutofit/>
          </a:bodyPr>
          <a:lstStyle>
            <a:lvl1pPr algn="l">
              <a:lnSpc>
                <a:spcPts val="14800"/>
              </a:lnSpc>
              <a:defRPr sz="12400" b="1" baseline="0">
                <a:solidFill>
                  <a:srgbClr val="006AB3"/>
                </a:solidFill>
                <a:latin typeface="+mj-lt"/>
              </a:defRPr>
            </a:lvl1pPr>
          </a:lstStyle>
          <a:p>
            <a:r>
              <a:rPr lang="de-DE" smtClean="0"/>
              <a:t>Titelmasterformat durch Klicken bearbeiten</a:t>
            </a:r>
            <a:endParaRPr lang="de-DE"/>
          </a:p>
        </p:txBody>
      </p:sp>
    </p:spTree>
    <p:extLst>
      <p:ext uri="{BB962C8B-B14F-4D97-AF65-F5344CB8AC3E}">
        <p14:creationId xmlns:p14="http://schemas.microsoft.com/office/powerpoint/2010/main" val="2729181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stervorlage 5">
    <p:spTree>
      <p:nvGrpSpPr>
        <p:cNvPr id="1" name=""/>
        <p:cNvGrpSpPr/>
        <p:nvPr/>
      </p:nvGrpSpPr>
      <p:grpSpPr>
        <a:xfrm>
          <a:off x="0" y="0"/>
          <a:ext cx="0" cy="0"/>
          <a:chOff x="0" y="0"/>
          <a:chExt cx="0" cy="0"/>
        </a:xfrm>
      </p:grpSpPr>
      <p:sp>
        <p:nvSpPr>
          <p:cNvPr id="8" name="Inhaltsplatzhalter 7"/>
          <p:cNvSpPr>
            <a:spLocks noGrp="1"/>
          </p:cNvSpPr>
          <p:nvPr>
            <p:ph sz="quarter" idx="13"/>
          </p:nvPr>
        </p:nvSpPr>
        <p:spPr>
          <a:xfrm>
            <a:off x="10637838" y="11755438"/>
            <a:ext cx="18615025" cy="27146250"/>
          </a:xfrm>
          <a:prstGeom prst="rect">
            <a:avLst/>
          </a:prstGeom>
          <a:solidFill>
            <a:schemeClr val="bg1">
              <a:lumMod val="75000"/>
            </a:schemeClr>
          </a:solidFill>
        </p:spPr>
        <p:txBody>
          <a:bodyPr anchor="ctr"/>
          <a:lstStyle>
            <a:lvl1pPr algn="ctr">
              <a:buNone/>
              <a:defRPr lang="de-DE" sz="8000" kern="1200" smtClean="0">
                <a:solidFill>
                  <a:schemeClr val="tx1"/>
                </a:solidFill>
                <a:latin typeface="Arial" pitchFamily="34" charset="0"/>
                <a:ea typeface="+mn-ea"/>
                <a:cs typeface="Arial" pitchFamily="34" charset="0"/>
              </a:defRPr>
            </a:lvl1pPr>
            <a:lvl2pPr>
              <a:buNone/>
              <a:defRPr>
                <a:latin typeface="Arial" pitchFamily="34" charset="0"/>
                <a:cs typeface="Arial" pitchFamily="34" charset="0"/>
              </a:defRPr>
            </a:lvl2pPr>
          </a:lstStyle>
          <a:p>
            <a:pPr lvl="0"/>
            <a:r>
              <a:rPr lang="de-DE" smtClean="0"/>
              <a:t>Textmasterformate durch Klicken bearbeiten</a:t>
            </a:r>
          </a:p>
        </p:txBody>
      </p:sp>
      <p:sp>
        <p:nvSpPr>
          <p:cNvPr id="5" name="Titel 10"/>
          <p:cNvSpPr>
            <a:spLocks noGrp="1"/>
          </p:cNvSpPr>
          <p:nvPr>
            <p:ph type="title"/>
          </p:nvPr>
        </p:nvSpPr>
        <p:spPr>
          <a:xfrm>
            <a:off x="1075951" y="6095133"/>
            <a:ext cx="27251025" cy="4191322"/>
          </a:xfrm>
          <a:prstGeom prst="rect">
            <a:avLst/>
          </a:prstGeom>
        </p:spPr>
        <p:txBody>
          <a:bodyPr lIns="0" tIns="0" rIns="0" bIns="0" anchor="t">
            <a:normAutofit/>
          </a:bodyPr>
          <a:lstStyle>
            <a:lvl1pPr algn="l">
              <a:lnSpc>
                <a:spcPts val="14800"/>
              </a:lnSpc>
              <a:defRPr sz="12400" b="1" baseline="0">
                <a:solidFill>
                  <a:srgbClr val="006AB3"/>
                </a:solidFill>
                <a:latin typeface="+mj-lt"/>
              </a:defRPr>
            </a:lvl1pPr>
          </a:lstStyle>
          <a:p>
            <a:r>
              <a:rPr lang="de-DE" smtClean="0"/>
              <a:t>Titelmasterformat durch Klicken bearbeiten</a:t>
            </a:r>
            <a:endParaRPr lang="de-DE"/>
          </a:p>
        </p:txBody>
      </p:sp>
    </p:spTree>
    <p:extLst>
      <p:ext uri="{BB962C8B-B14F-4D97-AF65-F5344CB8AC3E}">
        <p14:creationId xmlns:p14="http://schemas.microsoft.com/office/powerpoint/2010/main" val="530098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stervorlage 6">
    <p:spTree>
      <p:nvGrpSpPr>
        <p:cNvPr id="1" name=""/>
        <p:cNvGrpSpPr/>
        <p:nvPr/>
      </p:nvGrpSpPr>
      <p:grpSpPr>
        <a:xfrm>
          <a:off x="0" y="0"/>
          <a:ext cx="0" cy="0"/>
          <a:chOff x="0" y="0"/>
          <a:chExt cx="0" cy="0"/>
        </a:xfrm>
      </p:grpSpPr>
      <p:sp>
        <p:nvSpPr>
          <p:cNvPr id="4" name="Rechteck 3"/>
          <p:cNvSpPr/>
          <p:nvPr userDrawn="1"/>
        </p:nvSpPr>
        <p:spPr>
          <a:xfrm>
            <a:off x="0" y="10790238"/>
            <a:ext cx="30279975" cy="29748162"/>
          </a:xfrm>
          <a:prstGeom prst="rect">
            <a:avLst/>
          </a:prstGeom>
          <a:solidFill>
            <a:srgbClr val="006A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176431" fontAlgn="auto">
              <a:spcBef>
                <a:spcPts val="0"/>
              </a:spcBef>
              <a:spcAft>
                <a:spcPts val="0"/>
              </a:spcAft>
              <a:defRPr/>
            </a:pPr>
            <a:endParaRPr lang="de-DE"/>
          </a:p>
        </p:txBody>
      </p:sp>
      <p:sp>
        <p:nvSpPr>
          <p:cNvPr id="7" name="Inhaltsplatzhalter 7"/>
          <p:cNvSpPr>
            <a:spLocks noGrp="1"/>
          </p:cNvSpPr>
          <p:nvPr>
            <p:ph sz="quarter" idx="13"/>
          </p:nvPr>
        </p:nvSpPr>
        <p:spPr>
          <a:xfrm>
            <a:off x="10637838" y="11755438"/>
            <a:ext cx="18615025" cy="27146250"/>
          </a:xfrm>
          <a:prstGeom prst="rect">
            <a:avLst/>
          </a:prstGeom>
          <a:solidFill>
            <a:schemeClr val="bg1">
              <a:lumMod val="75000"/>
            </a:schemeClr>
          </a:solidFill>
        </p:spPr>
        <p:txBody>
          <a:bodyPr anchor="ctr"/>
          <a:lstStyle>
            <a:lvl1pPr algn="ctr">
              <a:buNone/>
              <a:defRPr sz="8000">
                <a:latin typeface="Arial" pitchFamily="34" charset="0"/>
                <a:cs typeface="Arial" pitchFamily="34" charset="0"/>
              </a:defRPr>
            </a:lvl1pPr>
            <a:lvl2pPr>
              <a:buNone/>
              <a:defRPr>
                <a:latin typeface="Arial" pitchFamily="34" charset="0"/>
                <a:cs typeface="Arial" pitchFamily="34" charset="0"/>
              </a:defRPr>
            </a:lvl2pPr>
          </a:lstStyle>
          <a:p>
            <a:pPr lvl="0"/>
            <a:r>
              <a:rPr lang="de-DE" smtClean="0"/>
              <a:t>Textmasterformate durch Klicken bearbeiten</a:t>
            </a:r>
          </a:p>
        </p:txBody>
      </p:sp>
      <p:sp>
        <p:nvSpPr>
          <p:cNvPr id="5" name="Titel 10"/>
          <p:cNvSpPr>
            <a:spLocks noGrp="1"/>
          </p:cNvSpPr>
          <p:nvPr>
            <p:ph type="title"/>
          </p:nvPr>
        </p:nvSpPr>
        <p:spPr>
          <a:xfrm>
            <a:off x="1075951" y="6095133"/>
            <a:ext cx="27251025" cy="4191322"/>
          </a:xfrm>
          <a:prstGeom prst="rect">
            <a:avLst/>
          </a:prstGeom>
        </p:spPr>
        <p:txBody>
          <a:bodyPr lIns="0" tIns="0" rIns="0" bIns="0" anchor="t">
            <a:normAutofit/>
          </a:bodyPr>
          <a:lstStyle>
            <a:lvl1pPr algn="l">
              <a:lnSpc>
                <a:spcPts val="14800"/>
              </a:lnSpc>
              <a:defRPr sz="12400" b="1" baseline="0">
                <a:solidFill>
                  <a:srgbClr val="006AB3"/>
                </a:solidFill>
                <a:latin typeface="+mj-lt"/>
              </a:defRPr>
            </a:lvl1pPr>
          </a:lstStyle>
          <a:p>
            <a:r>
              <a:rPr lang="de-DE" smtClean="0"/>
              <a:t>Titelmasterformat durch Klicken bearbeiten</a:t>
            </a:r>
            <a:endParaRPr lang="de-DE"/>
          </a:p>
        </p:txBody>
      </p:sp>
    </p:spTree>
    <p:extLst>
      <p:ext uri="{BB962C8B-B14F-4D97-AF65-F5344CB8AC3E}">
        <p14:creationId xmlns:p14="http://schemas.microsoft.com/office/powerpoint/2010/main" val="2662162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ostervorlage leer">
    <p:spTree>
      <p:nvGrpSpPr>
        <p:cNvPr id="1" name=""/>
        <p:cNvGrpSpPr/>
        <p:nvPr/>
      </p:nvGrpSpPr>
      <p:grpSpPr>
        <a:xfrm>
          <a:off x="0" y="0"/>
          <a:ext cx="0" cy="0"/>
          <a:chOff x="0" y="0"/>
          <a:chExt cx="0" cy="0"/>
        </a:xfrm>
      </p:grpSpPr>
      <p:sp>
        <p:nvSpPr>
          <p:cNvPr id="4" name="Titel 10"/>
          <p:cNvSpPr>
            <a:spLocks noGrp="1"/>
          </p:cNvSpPr>
          <p:nvPr>
            <p:ph type="title"/>
          </p:nvPr>
        </p:nvSpPr>
        <p:spPr>
          <a:xfrm>
            <a:off x="1075951" y="6095133"/>
            <a:ext cx="27251025" cy="4191322"/>
          </a:xfrm>
          <a:prstGeom prst="rect">
            <a:avLst/>
          </a:prstGeom>
        </p:spPr>
        <p:txBody>
          <a:bodyPr lIns="0" tIns="0" rIns="0" bIns="0" anchor="t">
            <a:normAutofit/>
          </a:bodyPr>
          <a:lstStyle>
            <a:lvl1pPr algn="l">
              <a:lnSpc>
                <a:spcPts val="14800"/>
              </a:lnSpc>
              <a:defRPr sz="12400" b="1" baseline="0">
                <a:solidFill>
                  <a:srgbClr val="006AB3"/>
                </a:solidFill>
                <a:latin typeface="+mj-lt"/>
              </a:defRPr>
            </a:lvl1pPr>
          </a:lstStyle>
          <a:p>
            <a:r>
              <a:rPr lang="de-DE" smtClean="0"/>
              <a:t>Titelmasterformat durch Klicken bearbeiten</a:t>
            </a:r>
            <a:endParaRPr lang="de-DE"/>
          </a:p>
        </p:txBody>
      </p:sp>
    </p:spTree>
    <p:extLst>
      <p:ext uri="{BB962C8B-B14F-4D97-AF65-F5344CB8AC3E}">
        <p14:creationId xmlns:p14="http://schemas.microsoft.com/office/powerpoint/2010/main" val="2283389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hteck 18"/>
          <p:cNvSpPr/>
          <p:nvPr userDrawn="1"/>
        </p:nvSpPr>
        <p:spPr>
          <a:xfrm>
            <a:off x="0" y="40270113"/>
            <a:ext cx="30279975" cy="2538412"/>
          </a:xfrm>
          <a:prstGeom prst="rect">
            <a:avLst/>
          </a:prstGeom>
          <a:solidFill>
            <a:srgbClr val="006A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176431" fontAlgn="auto">
              <a:spcBef>
                <a:spcPts val="0"/>
              </a:spcBef>
              <a:spcAft>
                <a:spcPts val="0"/>
              </a:spcAft>
              <a:defRPr/>
            </a:pPr>
            <a:endParaRPr lang="de-DE"/>
          </a:p>
        </p:txBody>
      </p:sp>
      <p:pic>
        <p:nvPicPr>
          <p:cNvPr id="1027" name="Grafik 9" descr="logo_rgb.png"/>
          <p:cNvPicPr>
            <a:picLocks noChangeAspect="1"/>
          </p:cNvPicPr>
          <p:nvPr userDrawn="1"/>
        </p:nvPicPr>
        <p:blipFill>
          <a:blip r:embed="rId9">
            <a:extLst>
              <a:ext uri="{28A0092B-C50C-407E-A947-70E740481C1C}">
                <a14:useLocalDpi xmlns:a14="http://schemas.microsoft.com/office/drawing/2010/main" val="0"/>
              </a:ext>
            </a:extLst>
          </a:blip>
          <a:srcRect r="2431"/>
          <a:stretch>
            <a:fillRect/>
          </a:stretch>
        </p:blipFill>
        <p:spPr bwMode="auto">
          <a:xfrm>
            <a:off x="22342475" y="0"/>
            <a:ext cx="7937500" cy="4697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HHU VERANSTALTUNG" hidden="1"/>
          <p:cNvSpPr txBox="1">
            <a:spLocks/>
          </p:cNvSpPr>
          <p:nvPr userDrawn="1"/>
        </p:nvSpPr>
        <p:spPr>
          <a:xfrm>
            <a:off x="22526625" y="40743188"/>
            <a:ext cx="4062413" cy="1039812"/>
          </a:xfrm>
          <a:prstGeom prst="rect">
            <a:avLst/>
          </a:prstGeom>
        </p:spPr>
        <p:txBody>
          <a:bodyPr lIns="0" tIns="0" rIns="0" bIns="0"/>
          <a:lstStyle>
            <a:lvl1pPr>
              <a:lnSpc>
                <a:spcPts val="2400"/>
              </a:lnSpc>
              <a:buNone/>
              <a:defRPr sz="2400" b="1">
                <a:solidFill>
                  <a:schemeClr val="bg1"/>
                </a:solidFill>
                <a:latin typeface="HHU Celeste Sans" pitchFamily="34" charset="0"/>
              </a:defRPr>
            </a:lvl1pPr>
            <a:lvl2pPr>
              <a:buNone/>
              <a:defRPr/>
            </a:lvl2pPr>
            <a:lvl3pPr>
              <a:buNone/>
              <a:defRPr/>
            </a:lvl3pPr>
            <a:lvl4pPr>
              <a:buNone/>
              <a:defRPr/>
            </a:lvl4pPr>
            <a:lvl5pPr>
              <a:buNone/>
              <a:defRPr/>
            </a:lvl5pPr>
          </a:lstStyle>
          <a:p>
            <a:pPr marL="1566161" indent="-1566161" defTabSz="4176431" fontAlgn="auto">
              <a:spcBef>
                <a:spcPct val="20000"/>
              </a:spcBef>
              <a:spcAft>
                <a:spcPts val="0"/>
              </a:spcAft>
              <a:buFont typeface="Arial" pitchFamily="34" charset="0"/>
              <a:buNone/>
              <a:defRPr/>
            </a:pPr>
            <a:r>
              <a:rPr lang="de-DE" sz="2200" dirty="0" smtClean="0">
                <a:cs typeface="+mn-cs"/>
              </a:rPr>
              <a:t>Heinrich-Heine-Universität</a:t>
            </a:r>
          </a:p>
          <a:p>
            <a:pPr marL="1566161" indent="-1566161" defTabSz="4176431" fontAlgn="auto">
              <a:spcBef>
                <a:spcPct val="20000"/>
              </a:spcBef>
              <a:spcAft>
                <a:spcPts val="0"/>
              </a:spcAft>
              <a:buFont typeface="Arial" pitchFamily="34" charset="0"/>
              <a:buNone/>
              <a:defRPr/>
            </a:pPr>
            <a:r>
              <a:rPr lang="de-DE" sz="2200" dirty="0" err="1" smtClean="0">
                <a:cs typeface="+mn-cs"/>
              </a:rPr>
              <a:t>eTeaching</a:t>
            </a:r>
            <a:r>
              <a:rPr lang="de-DE" sz="2200" smtClean="0">
                <a:cs typeface="+mn-cs"/>
              </a:rPr>
              <a:t>-Netzwerktreffen 2014</a:t>
            </a:r>
            <a:endParaRPr lang="de-DE" sz="2200" dirty="0" smtClean="0">
              <a:cs typeface="+mn-cs"/>
            </a:endParaRPr>
          </a:p>
        </p:txBody>
      </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0" r:id="rId3"/>
    <p:sldLayoutId id="2147483715" r:id="rId4"/>
    <p:sldLayoutId id="2147483711" r:id="rId5"/>
    <p:sldLayoutId id="2147483716" r:id="rId6"/>
    <p:sldLayoutId id="2147483712" r:id="rId7"/>
  </p:sldLayoutIdLst>
  <p:timing>
    <p:tnLst>
      <p:par>
        <p:cTn id="1" dur="indefinite" restart="never" nodeType="tmRoot"/>
      </p:par>
    </p:tnLst>
  </p:timing>
  <p:txStyles>
    <p:titleStyle>
      <a:lvl1pPr algn="ctr" defTabSz="4175125" rtl="0" eaLnBrk="0" fontAlgn="base" hangingPunct="0">
        <a:spcBef>
          <a:spcPct val="0"/>
        </a:spcBef>
        <a:spcAft>
          <a:spcPct val="0"/>
        </a:spcAft>
        <a:defRPr sz="20100" kern="1200">
          <a:solidFill>
            <a:schemeClr val="tx1"/>
          </a:solidFill>
          <a:latin typeface="+mj-lt"/>
          <a:ea typeface="+mj-ea"/>
          <a:cs typeface="+mj-cs"/>
        </a:defRPr>
      </a:lvl1pPr>
      <a:lvl2pPr algn="ctr" defTabSz="4175125" rtl="0" eaLnBrk="0" fontAlgn="base" hangingPunct="0">
        <a:spcBef>
          <a:spcPct val="0"/>
        </a:spcBef>
        <a:spcAft>
          <a:spcPct val="0"/>
        </a:spcAft>
        <a:defRPr sz="20100">
          <a:solidFill>
            <a:schemeClr val="tx1"/>
          </a:solidFill>
          <a:latin typeface="Arial" charset="0"/>
        </a:defRPr>
      </a:lvl2pPr>
      <a:lvl3pPr algn="ctr" defTabSz="4175125" rtl="0" eaLnBrk="0" fontAlgn="base" hangingPunct="0">
        <a:spcBef>
          <a:spcPct val="0"/>
        </a:spcBef>
        <a:spcAft>
          <a:spcPct val="0"/>
        </a:spcAft>
        <a:defRPr sz="20100">
          <a:solidFill>
            <a:schemeClr val="tx1"/>
          </a:solidFill>
          <a:latin typeface="Arial" charset="0"/>
        </a:defRPr>
      </a:lvl3pPr>
      <a:lvl4pPr algn="ctr" defTabSz="4175125" rtl="0" eaLnBrk="0" fontAlgn="base" hangingPunct="0">
        <a:spcBef>
          <a:spcPct val="0"/>
        </a:spcBef>
        <a:spcAft>
          <a:spcPct val="0"/>
        </a:spcAft>
        <a:defRPr sz="20100">
          <a:solidFill>
            <a:schemeClr val="tx1"/>
          </a:solidFill>
          <a:latin typeface="Arial" charset="0"/>
        </a:defRPr>
      </a:lvl4pPr>
      <a:lvl5pPr algn="ctr" defTabSz="4175125" rtl="0" eaLnBrk="0" fontAlgn="base" hangingPunct="0">
        <a:spcBef>
          <a:spcPct val="0"/>
        </a:spcBef>
        <a:spcAft>
          <a:spcPct val="0"/>
        </a:spcAft>
        <a:defRPr sz="20100">
          <a:solidFill>
            <a:schemeClr val="tx1"/>
          </a:solidFill>
          <a:latin typeface="Arial" charset="0"/>
        </a:defRPr>
      </a:lvl5pPr>
      <a:lvl6pPr marL="457200" algn="ctr" defTabSz="4175125" rtl="0" fontAlgn="base">
        <a:spcBef>
          <a:spcPct val="0"/>
        </a:spcBef>
        <a:spcAft>
          <a:spcPct val="0"/>
        </a:spcAft>
        <a:defRPr sz="20100">
          <a:solidFill>
            <a:schemeClr val="tx1"/>
          </a:solidFill>
          <a:latin typeface="Arial" charset="0"/>
        </a:defRPr>
      </a:lvl6pPr>
      <a:lvl7pPr marL="914400" algn="ctr" defTabSz="4175125" rtl="0" fontAlgn="base">
        <a:spcBef>
          <a:spcPct val="0"/>
        </a:spcBef>
        <a:spcAft>
          <a:spcPct val="0"/>
        </a:spcAft>
        <a:defRPr sz="20100">
          <a:solidFill>
            <a:schemeClr val="tx1"/>
          </a:solidFill>
          <a:latin typeface="Arial" charset="0"/>
        </a:defRPr>
      </a:lvl7pPr>
      <a:lvl8pPr marL="1371600" algn="ctr" defTabSz="4175125" rtl="0" fontAlgn="base">
        <a:spcBef>
          <a:spcPct val="0"/>
        </a:spcBef>
        <a:spcAft>
          <a:spcPct val="0"/>
        </a:spcAft>
        <a:defRPr sz="20100">
          <a:solidFill>
            <a:schemeClr val="tx1"/>
          </a:solidFill>
          <a:latin typeface="Arial" charset="0"/>
        </a:defRPr>
      </a:lvl8pPr>
      <a:lvl9pPr marL="1828800" algn="ctr" defTabSz="4175125" rtl="0" fontAlgn="base">
        <a:spcBef>
          <a:spcPct val="0"/>
        </a:spcBef>
        <a:spcAft>
          <a:spcPct val="0"/>
        </a:spcAft>
        <a:defRPr sz="20100">
          <a:solidFill>
            <a:schemeClr val="tx1"/>
          </a:solidFill>
          <a:latin typeface="Arial" charset="0"/>
        </a:defRPr>
      </a:lvl9pPr>
    </p:titleStyle>
    <p:bodyStyle>
      <a:lvl1pPr marL="1565275" indent="-1565275" algn="l" defTabSz="4175125" rtl="0" eaLnBrk="0" fontAlgn="base" hangingPunct="0">
        <a:spcBef>
          <a:spcPct val="20000"/>
        </a:spcBef>
        <a:spcAft>
          <a:spcPct val="0"/>
        </a:spcAft>
        <a:buFont typeface="Arial" charset="0"/>
        <a:buChar char="•"/>
        <a:defRPr sz="14600" kern="1200">
          <a:solidFill>
            <a:schemeClr val="tx1"/>
          </a:solidFill>
          <a:latin typeface="+mn-lt"/>
          <a:ea typeface="+mn-ea"/>
          <a:cs typeface="+mn-cs"/>
        </a:defRPr>
      </a:lvl1pPr>
      <a:lvl2pPr marL="3392488" indent="-1304925" algn="l" defTabSz="4175125" rtl="0" eaLnBrk="0" fontAlgn="base" hangingPunct="0">
        <a:spcBef>
          <a:spcPct val="20000"/>
        </a:spcBef>
        <a:spcAft>
          <a:spcPct val="0"/>
        </a:spcAft>
        <a:buFont typeface="Arial" charset="0"/>
        <a:buChar char="–"/>
        <a:defRPr sz="12800" kern="1200">
          <a:solidFill>
            <a:schemeClr val="tx1"/>
          </a:solidFill>
          <a:latin typeface="+mn-lt"/>
          <a:ea typeface="+mn-ea"/>
          <a:cs typeface="+mn-cs"/>
        </a:defRPr>
      </a:lvl2pPr>
      <a:lvl3pPr marL="5219700" indent="-1042988" algn="l" defTabSz="4175125" rtl="0" eaLnBrk="0" fontAlgn="base" hangingPunct="0">
        <a:spcBef>
          <a:spcPct val="20000"/>
        </a:spcBef>
        <a:spcAft>
          <a:spcPct val="0"/>
        </a:spcAft>
        <a:buFont typeface="Arial" charset="0"/>
        <a:buChar char="•"/>
        <a:defRPr sz="11000" kern="1200">
          <a:solidFill>
            <a:schemeClr val="tx1"/>
          </a:solidFill>
          <a:latin typeface="+mn-lt"/>
          <a:ea typeface="+mn-ea"/>
          <a:cs typeface="+mn-cs"/>
        </a:defRPr>
      </a:lvl3pPr>
      <a:lvl4pPr marL="7307263" indent="-1042988" algn="l" defTabSz="4175125" rtl="0" eaLnBrk="0" fontAlgn="base" hangingPunct="0">
        <a:spcBef>
          <a:spcPct val="20000"/>
        </a:spcBef>
        <a:spcAft>
          <a:spcPct val="0"/>
        </a:spcAft>
        <a:buFont typeface="Arial" charset="0"/>
        <a:buChar char="–"/>
        <a:defRPr sz="9100" kern="1200">
          <a:solidFill>
            <a:schemeClr val="tx1"/>
          </a:solidFill>
          <a:latin typeface="+mn-lt"/>
          <a:ea typeface="+mn-ea"/>
          <a:cs typeface="+mn-cs"/>
        </a:defRPr>
      </a:lvl4pPr>
      <a:lvl5pPr marL="9396413" indent="-1042988" algn="l" defTabSz="4175125" rtl="0" eaLnBrk="0" fontAlgn="base" hangingPunct="0">
        <a:spcBef>
          <a:spcPct val="20000"/>
        </a:spcBef>
        <a:spcAft>
          <a:spcPct val="0"/>
        </a:spcAft>
        <a:buFont typeface="Arial" charset="0"/>
        <a:buChar char="»"/>
        <a:defRPr sz="9100" kern="1200">
          <a:solidFill>
            <a:schemeClr val="tx1"/>
          </a:solidFill>
          <a:latin typeface="+mn-lt"/>
          <a:ea typeface="+mn-ea"/>
          <a:cs typeface="+mn-cs"/>
        </a:defRPr>
      </a:lvl5pPr>
      <a:lvl6pPr marL="11485184"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7339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de-DE"/>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Inhaltsplatzhalter 23"/>
          <p:cNvSpPr>
            <a:spLocks noGrp="1"/>
          </p:cNvSpPr>
          <p:nvPr>
            <p:ph sz="quarter" idx="13"/>
          </p:nvPr>
        </p:nvSpPr>
        <p:spPr>
          <a:xfrm>
            <a:off x="1076325" y="30981650"/>
            <a:ext cx="28176538" cy="7920038"/>
          </a:xfrm>
        </p:spPr>
        <p:txBody>
          <a:bodyPr/>
          <a:lstStyle/>
          <a:p>
            <a:pPr marL="1566161" indent="-1566161" defTabSz="4176431" eaLnBrk="1" fontAlgn="auto" hangingPunct="1">
              <a:spcAft>
                <a:spcPts val="0"/>
              </a:spcAft>
              <a:buFont typeface="Arial" pitchFamily="34" charset="0"/>
              <a:buNone/>
              <a:defRPr/>
            </a:pPr>
            <a:endParaRPr lang="de-DE" dirty="0">
              <a:latin typeface="HHU Celeste Sans" panose="020B0504040101020102" pitchFamily="34" charset="0"/>
            </a:endParaRPr>
          </a:p>
        </p:txBody>
      </p:sp>
      <p:sp>
        <p:nvSpPr>
          <p:cNvPr id="25" name="Inhaltsplatzhalter 24"/>
          <p:cNvSpPr>
            <a:spLocks noGrp="1"/>
          </p:cNvSpPr>
          <p:nvPr>
            <p:ph sz="quarter" idx="14"/>
          </p:nvPr>
        </p:nvSpPr>
        <p:spPr>
          <a:xfrm>
            <a:off x="1076325" y="17300575"/>
            <a:ext cx="9094788" cy="5673725"/>
          </a:xfrm>
        </p:spPr>
        <p:txBody>
          <a:bodyPr/>
          <a:lstStyle/>
          <a:p>
            <a:pPr marL="1566161" indent="-1566161" defTabSz="4176431" eaLnBrk="1" fontAlgn="auto" hangingPunct="1">
              <a:spcAft>
                <a:spcPts val="0"/>
              </a:spcAft>
              <a:buFont typeface="Arial" pitchFamily="34" charset="0"/>
              <a:buNone/>
              <a:defRPr/>
            </a:pPr>
            <a:endParaRPr lang="de-DE">
              <a:latin typeface="HHU Celeste Sans" panose="020B0504040101020102" pitchFamily="34" charset="0"/>
            </a:endParaRPr>
          </a:p>
        </p:txBody>
      </p:sp>
      <p:sp>
        <p:nvSpPr>
          <p:cNvPr id="26" name="Inhaltsplatzhalter 25"/>
          <p:cNvSpPr>
            <a:spLocks noGrp="1"/>
          </p:cNvSpPr>
          <p:nvPr>
            <p:ph sz="quarter" idx="15"/>
          </p:nvPr>
        </p:nvSpPr>
        <p:spPr>
          <a:xfrm>
            <a:off x="20180300" y="11777663"/>
            <a:ext cx="9072563" cy="11196637"/>
          </a:xfrm>
        </p:spPr>
        <p:txBody>
          <a:bodyPr/>
          <a:lstStyle/>
          <a:p>
            <a:pPr marL="1566161" indent="-1566161" defTabSz="4176431" eaLnBrk="1" fontAlgn="auto" hangingPunct="1">
              <a:spcAft>
                <a:spcPts val="0"/>
              </a:spcAft>
              <a:buFont typeface="Arial" pitchFamily="34" charset="0"/>
              <a:buNone/>
              <a:defRPr/>
            </a:pPr>
            <a:endParaRPr lang="de-DE">
              <a:latin typeface="HHU Celeste Sans" panose="020B0504040101020102" pitchFamily="34" charset="0"/>
            </a:endParaRPr>
          </a:p>
        </p:txBody>
      </p:sp>
      <p:sp>
        <p:nvSpPr>
          <p:cNvPr id="8" name="Textplatzhalter 28"/>
          <p:cNvSpPr txBox="1">
            <a:spLocks/>
          </p:cNvSpPr>
          <p:nvPr/>
        </p:nvSpPr>
        <p:spPr>
          <a:xfrm>
            <a:off x="1081088" y="11755438"/>
            <a:ext cx="9090025" cy="5275262"/>
          </a:xfrm>
          <a:prstGeom prst="rect">
            <a:avLst/>
          </a:prstGeom>
          <a:noFill/>
        </p:spPr>
        <p:txBody>
          <a:bodyPr lIns="0" tIns="72000" rIns="0" bIns="0"/>
          <a:lstStyle>
            <a:lvl1pPr marL="0" indent="0">
              <a:lnSpc>
                <a:spcPts val="3600"/>
              </a:lnSpc>
              <a:spcBef>
                <a:spcPts val="0"/>
              </a:spcBef>
              <a:buNone/>
              <a:defRPr sz="3400">
                <a:latin typeface="HHU Celeste Sans" pitchFamily="34" charset="0"/>
              </a:defRPr>
            </a:lvl1pPr>
            <a:lvl2pPr>
              <a:buNone/>
              <a:defRPr sz="3400">
                <a:latin typeface="HHU Celeste Sans" pitchFamily="34" charset="0"/>
              </a:defRPr>
            </a:lvl2pPr>
            <a:lvl3pPr>
              <a:defRPr>
                <a:latin typeface="HHU Celeste Sans" pitchFamily="34" charset="0"/>
              </a:defRPr>
            </a:lvl3pPr>
            <a:lvl4pPr>
              <a:defRPr>
                <a:latin typeface="HHU Celeste Sans" pitchFamily="34" charset="0"/>
              </a:defRPr>
            </a:lvl4pPr>
            <a:lvl5pPr>
              <a:defRPr>
                <a:latin typeface="HHU Celeste Sans" pitchFamily="34" charset="0"/>
              </a:defRPr>
            </a:lvl5pPr>
            <a:lvl6pPr>
              <a:defRPr/>
            </a:lvl6pPr>
          </a:lstStyle>
          <a:p>
            <a:pPr defTabSz="4176431" fontAlgn="auto">
              <a:spcAft>
                <a:spcPts val="0"/>
              </a:spcAft>
              <a:buFont typeface="Arial" pitchFamily="34" charset="0"/>
              <a:buNone/>
              <a:defRPr/>
            </a:pPr>
            <a:r>
              <a:rPr lang="de-DE" sz="3000" b="1" dirty="0" err="1" smtClean="0">
                <a:solidFill>
                  <a:srgbClr val="006AB3"/>
                </a:solidFill>
                <a:cs typeface="+mn-cs"/>
              </a:rPr>
              <a:t>Volupide</a:t>
            </a:r>
            <a:r>
              <a:rPr lang="de-DE" sz="3000" b="1" dirty="0" smtClean="0">
                <a:solidFill>
                  <a:srgbClr val="006AB3"/>
                </a:solidFill>
                <a:cs typeface="+mn-cs"/>
              </a:rPr>
              <a:t> </a:t>
            </a:r>
            <a:r>
              <a:rPr lang="de-DE" sz="3000" b="1" dirty="0" err="1" smtClean="0">
                <a:solidFill>
                  <a:srgbClr val="006AB3"/>
                </a:solidFill>
                <a:cs typeface="+mn-cs"/>
              </a:rPr>
              <a:t>consequid</a:t>
            </a:r>
            <a:r>
              <a:rPr lang="de-DE" sz="3000" b="1" dirty="0" smtClean="0">
                <a:solidFill>
                  <a:srgbClr val="006AB3"/>
                </a:solidFill>
                <a:cs typeface="+mn-cs"/>
              </a:rPr>
              <a:t> </a:t>
            </a:r>
            <a:r>
              <a:rPr lang="de-DE" sz="3000" b="1" dirty="0" err="1" smtClean="0">
                <a:solidFill>
                  <a:srgbClr val="006AB3"/>
                </a:solidFill>
                <a:cs typeface="+mn-cs"/>
              </a:rPr>
              <a:t>maio</a:t>
            </a:r>
            <a:r>
              <a:rPr lang="de-DE" sz="3000" b="1" dirty="0" smtClean="0">
                <a:solidFill>
                  <a:srgbClr val="006AB3"/>
                </a:solidFill>
                <a:cs typeface="+mn-cs"/>
              </a:rPr>
              <a:t> </a:t>
            </a:r>
            <a:r>
              <a:rPr lang="de-DE" sz="3000" b="1" dirty="0" err="1" smtClean="0">
                <a:solidFill>
                  <a:srgbClr val="006AB3"/>
                </a:solidFill>
                <a:cs typeface="+mn-cs"/>
              </a:rPr>
              <a:t>Apit</a:t>
            </a:r>
            <a:r>
              <a:rPr lang="de-DE" sz="3000" b="1" dirty="0" smtClean="0">
                <a:solidFill>
                  <a:srgbClr val="006AB3"/>
                </a:solidFill>
                <a:cs typeface="+mn-cs"/>
              </a:rPr>
              <a:t> </a:t>
            </a:r>
            <a:r>
              <a:rPr lang="de-DE" sz="3000" b="1" dirty="0" err="1" smtClean="0">
                <a:solidFill>
                  <a:srgbClr val="006AB3"/>
                </a:solidFill>
                <a:cs typeface="+mn-cs"/>
              </a:rPr>
              <a:t>rem</a:t>
            </a:r>
            <a:r>
              <a:rPr lang="de-DE" sz="3000" b="1" dirty="0" smtClean="0">
                <a:solidFill>
                  <a:srgbClr val="006AB3"/>
                </a:solidFill>
                <a:cs typeface="+mn-cs"/>
              </a:rPr>
              <a:t> </a:t>
            </a:r>
            <a:r>
              <a:rPr lang="de-DE" sz="3000" b="1" dirty="0" err="1" smtClean="0">
                <a:solidFill>
                  <a:srgbClr val="006AB3"/>
                </a:solidFill>
                <a:cs typeface="+mn-cs"/>
              </a:rPr>
              <a:t>elitinet</a:t>
            </a:r>
            <a:endParaRPr lang="de-DE" sz="3000" b="1" dirty="0" smtClean="0">
              <a:solidFill>
                <a:srgbClr val="006AB3"/>
              </a:solidFill>
              <a:cs typeface="+mn-cs"/>
            </a:endParaRPr>
          </a:p>
          <a:p>
            <a:pPr defTabSz="4176431" fontAlgn="auto">
              <a:spcAft>
                <a:spcPts val="0"/>
              </a:spcAft>
              <a:buFont typeface="Arial" pitchFamily="34" charset="0"/>
              <a:buNone/>
              <a:defRPr/>
            </a:pPr>
            <a:endParaRPr lang="de-DE" sz="3000" dirty="0" smtClean="0">
              <a:cs typeface="+mn-cs"/>
            </a:endParaRPr>
          </a:p>
          <a:p>
            <a:pPr defTabSz="4176431" fontAlgn="auto">
              <a:spcAft>
                <a:spcPts val="0"/>
              </a:spcAft>
              <a:buFont typeface="Arial" pitchFamily="34" charset="0"/>
              <a:buNone/>
              <a:defRPr/>
            </a:pPr>
            <a:r>
              <a:rPr lang="de-DE" sz="3000" dirty="0" err="1" smtClean="0">
                <a:cs typeface="+mn-cs"/>
              </a:rPr>
              <a:t>Apit</a:t>
            </a:r>
            <a:r>
              <a:rPr lang="de-DE" sz="3000" dirty="0" smtClean="0">
                <a:cs typeface="+mn-cs"/>
              </a:rPr>
              <a:t> </a:t>
            </a:r>
            <a:r>
              <a:rPr lang="de-DE" sz="3000" dirty="0" err="1" smtClean="0">
                <a:cs typeface="+mn-cs"/>
              </a:rPr>
              <a:t>rem</a:t>
            </a:r>
            <a:r>
              <a:rPr lang="de-DE" sz="3000" dirty="0" smtClean="0">
                <a:cs typeface="+mn-cs"/>
              </a:rPr>
              <a:t> </a:t>
            </a:r>
            <a:r>
              <a:rPr lang="de-DE" sz="3000" dirty="0" err="1" smtClean="0">
                <a:cs typeface="+mn-cs"/>
              </a:rPr>
              <a:t>elitionet</a:t>
            </a:r>
            <a:r>
              <a:rPr lang="de-DE" sz="3000" dirty="0" smtClean="0">
                <a:cs typeface="+mn-cs"/>
              </a:rPr>
              <a:t> </a:t>
            </a:r>
            <a:r>
              <a:rPr lang="de-DE" sz="3000" dirty="0" err="1" smtClean="0">
                <a:cs typeface="+mn-cs"/>
              </a:rPr>
              <a:t>dolorum</a:t>
            </a:r>
            <a:r>
              <a:rPr lang="de-DE" sz="3000" dirty="0" smtClean="0">
                <a:cs typeface="+mn-cs"/>
              </a:rPr>
              <a:t> </a:t>
            </a:r>
            <a:r>
              <a:rPr lang="de-DE" sz="3000" dirty="0" err="1" smtClean="0">
                <a:cs typeface="+mn-cs"/>
              </a:rPr>
              <a:t>erchillor</a:t>
            </a:r>
            <a:r>
              <a:rPr lang="de-DE" sz="3000" dirty="0" smtClean="0">
                <a:cs typeface="+mn-cs"/>
              </a:rPr>
              <a:t> </a:t>
            </a:r>
            <a:r>
              <a:rPr lang="de-DE" sz="3000" dirty="0" err="1" smtClean="0">
                <a:cs typeface="+mn-cs"/>
              </a:rPr>
              <a:t>repudandusam</a:t>
            </a:r>
            <a:r>
              <a:rPr lang="de-DE" sz="3000" dirty="0" smtClean="0">
                <a:cs typeface="+mn-cs"/>
              </a:rPr>
              <a:t> </a:t>
            </a:r>
            <a:r>
              <a:rPr lang="de-DE" sz="3000" dirty="0" err="1" smtClean="0">
                <a:cs typeface="+mn-cs"/>
              </a:rPr>
              <a:t>enet</a:t>
            </a:r>
            <a:r>
              <a:rPr lang="de-DE" sz="3000" dirty="0" smtClean="0">
                <a:cs typeface="+mn-cs"/>
              </a:rPr>
              <a:t> </a:t>
            </a:r>
            <a:r>
              <a:rPr lang="de-DE" sz="3000" dirty="0" err="1" smtClean="0">
                <a:cs typeface="+mn-cs"/>
              </a:rPr>
              <a:t>dolesti</a:t>
            </a:r>
            <a:r>
              <a:rPr lang="de-DE" sz="3000" dirty="0" smtClean="0">
                <a:cs typeface="+mn-cs"/>
              </a:rPr>
              <a:t> </a:t>
            </a:r>
            <a:r>
              <a:rPr lang="de-DE" sz="3000" dirty="0" err="1" smtClean="0">
                <a:cs typeface="+mn-cs"/>
              </a:rPr>
              <a:t>que</a:t>
            </a:r>
            <a:r>
              <a:rPr lang="de-DE" sz="3000" dirty="0" smtClean="0">
                <a:cs typeface="+mn-cs"/>
              </a:rPr>
              <a:t> </a:t>
            </a:r>
            <a:r>
              <a:rPr lang="de-DE" sz="3000" dirty="0" err="1" smtClean="0">
                <a:cs typeface="+mn-cs"/>
              </a:rPr>
              <a:t>volores</a:t>
            </a:r>
            <a:r>
              <a:rPr lang="de-DE" sz="3000" dirty="0" smtClean="0">
                <a:cs typeface="+mn-cs"/>
              </a:rPr>
              <a:t> </a:t>
            </a:r>
            <a:r>
              <a:rPr lang="de-DE" sz="3000" dirty="0" err="1" smtClean="0">
                <a:cs typeface="+mn-cs"/>
              </a:rPr>
              <a:t>seribus</a:t>
            </a:r>
            <a:r>
              <a:rPr lang="de-DE" sz="3000" dirty="0" smtClean="0">
                <a:cs typeface="+mn-cs"/>
              </a:rPr>
              <a:t> </a:t>
            </a:r>
            <a:r>
              <a:rPr lang="de-DE" sz="3000" dirty="0" err="1" smtClean="0">
                <a:cs typeface="+mn-cs"/>
              </a:rPr>
              <a:t>solori</a:t>
            </a:r>
            <a:r>
              <a:rPr lang="de-DE" sz="3000" dirty="0" smtClean="0">
                <a:cs typeface="+mn-cs"/>
              </a:rPr>
              <a:t> </a:t>
            </a:r>
            <a:r>
              <a:rPr lang="de-DE" sz="3000" dirty="0" err="1" smtClean="0">
                <a:cs typeface="+mn-cs"/>
              </a:rPr>
              <a:t>alis</a:t>
            </a:r>
            <a:r>
              <a:rPr lang="de-DE" sz="3000" dirty="0" smtClean="0">
                <a:cs typeface="+mn-cs"/>
              </a:rPr>
              <a:t> </a:t>
            </a:r>
            <a:r>
              <a:rPr lang="de-DE" sz="3000" dirty="0" err="1" smtClean="0">
                <a:cs typeface="+mn-cs"/>
              </a:rPr>
              <a:t>millam</a:t>
            </a:r>
            <a:r>
              <a:rPr lang="de-DE" sz="3000" dirty="0" smtClean="0">
                <a:cs typeface="+mn-cs"/>
              </a:rPr>
              <a:t> </a:t>
            </a:r>
            <a:r>
              <a:rPr lang="de-DE" sz="3000" dirty="0" err="1" smtClean="0">
                <a:cs typeface="+mn-cs"/>
              </a:rPr>
              <a:t>qui</a:t>
            </a:r>
            <a:r>
              <a:rPr lang="de-DE" sz="3000" dirty="0" smtClean="0">
                <a:cs typeface="+mn-cs"/>
              </a:rPr>
              <a:t> </a:t>
            </a:r>
            <a:r>
              <a:rPr lang="de-DE" sz="3000" dirty="0" err="1" smtClean="0">
                <a:cs typeface="+mn-cs"/>
              </a:rPr>
              <a:t>apeleceate</a:t>
            </a:r>
            <a:r>
              <a:rPr lang="de-DE" sz="3000" dirty="0" smtClean="0">
                <a:cs typeface="+mn-cs"/>
              </a:rPr>
              <a:t> </a:t>
            </a:r>
            <a:r>
              <a:rPr lang="de-DE" sz="3000" dirty="0" err="1" smtClean="0">
                <a:cs typeface="+mn-cs"/>
              </a:rPr>
              <a:t>parum</a:t>
            </a:r>
            <a:r>
              <a:rPr lang="de-DE" sz="3000" dirty="0" smtClean="0">
                <a:cs typeface="+mn-cs"/>
              </a:rPr>
              <a:t> </a:t>
            </a:r>
            <a:r>
              <a:rPr lang="de-DE" sz="3000" dirty="0" err="1" smtClean="0">
                <a:cs typeface="+mn-cs"/>
              </a:rPr>
              <a:t>hit</a:t>
            </a:r>
            <a:r>
              <a:rPr lang="de-DE" sz="3000" dirty="0" smtClean="0">
                <a:cs typeface="+mn-cs"/>
              </a:rPr>
              <a:t>, </a:t>
            </a:r>
            <a:r>
              <a:rPr lang="de-DE" sz="3000" dirty="0" err="1" smtClean="0">
                <a:cs typeface="+mn-cs"/>
              </a:rPr>
              <a:t>offic</a:t>
            </a:r>
            <a:r>
              <a:rPr lang="de-DE" sz="3000" dirty="0" smtClean="0">
                <a:cs typeface="+mn-cs"/>
              </a:rPr>
              <a:t> </a:t>
            </a:r>
            <a:r>
              <a:rPr lang="de-DE" sz="3000" dirty="0" err="1" smtClean="0">
                <a:cs typeface="+mn-cs"/>
              </a:rPr>
              <a:t>tem</a:t>
            </a:r>
            <a:r>
              <a:rPr lang="de-DE" sz="3000" dirty="0" smtClean="0">
                <a:cs typeface="+mn-cs"/>
              </a:rPr>
              <a:t> </a:t>
            </a:r>
            <a:r>
              <a:rPr lang="de-DE" sz="3000" dirty="0" err="1" smtClean="0">
                <a:cs typeface="+mn-cs"/>
              </a:rPr>
              <a:t>quibust</a:t>
            </a:r>
            <a:r>
              <a:rPr lang="de-DE" sz="3000" dirty="0" smtClean="0">
                <a:cs typeface="+mn-cs"/>
              </a:rPr>
              <a:t> </a:t>
            </a:r>
            <a:r>
              <a:rPr lang="de-DE" sz="3000" dirty="0" err="1" smtClean="0">
                <a:cs typeface="+mn-cs"/>
              </a:rPr>
              <a:t>oreruntur</a:t>
            </a:r>
            <a:r>
              <a:rPr lang="de-DE" sz="3000" dirty="0" smtClean="0">
                <a:cs typeface="+mn-cs"/>
              </a:rPr>
              <a:t> sin </a:t>
            </a:r>
            <a:r>
              <a:rPr lang="de-DE" sz="3000" dirty="0" err="1" smtClean="0">
                <a:cs typeface="+mn-cs"/>
              </a:rPr>
              <a:t>comni</a:t>
            </a:r>
            <a:r>
              <a:rPr lang="de-DE" sz="3000" dirty="0" smtClean="0">
                <a:cs typeface="+mn-cs"/>
              </a:rPr>
              <a:t> </a:t>
            </a:r>
            <a:r>
              <a:rPr lang="de-DE" sz="3000" dirty="0" err="1" smtClean="0">
                <a:cs typeface="+mn-cs"/>
              </a:rPr>
              <a:t>dolor</a:t>
            </a:r>
            <a:r>
              <a:rPr lang="de-DE" sz="3000" dirty="0" smtClean="0">
                <a:cs typeface="+mn-cs"/>
              </a:rPr>
              <a:t> </a:t>
            </a:r>
            <a:r>
              <a:rPr lang="de-DE" sz="3000" dirty="0" err="1" smtClean="0">
                <a:cs typeface="+mn-cs"/>
              </a:rPr>
              <a:t>sitium</a:t>
            </a:r>
            <a:r>
              <a:rPr lang="de-DE" sz="3000" dirty="0" smtClean="0">
                <a:cs typeface="+mn-cs"/>
              </a:rPr>
              <a:t> </a:t>
            </a:r>
            <a:r>
              <a:rPr lang="de-DE" sz="3000" dirty="0" err="1" smtClean="0">
                <a:cs typeface="+mn-cs"/>
              </a:rPr>
              <a:t>ni</a:t>
            </a:r>
            <a:r>
              <a:rPr lang="de-DE" sz="3000" dirty="0" smtClean="0">
                <a:cs typeface="+mn-cs"/>
              </a:rPr>
              <a:t> </a:t>
            </a:r>
            <a:r>
              <a:rPr lang="de-DE" sz="3000" dirty="0" err="1" smtClean="0">
                <a:cs typeface="+mn-cs"/>
              </a:rPr>
              <a:t>denditi</a:t>
            </a:r>
            <a:r>
              <a:rPr lang="de-DE" sz="3000" dirty="0" smtClean="0">
                <a:cs typeface="+mn-cs"/>
              </a:rPr>
              <a:t> </a:t>
            </a:r>
            <a:r>
              <a:rPr lang="de-DE" sz="3000" dirty="0" err="1" smtClean="0">
                <a:cs typeface="+mn-cs"/>
              </a:rPr>
              <a:t>reperferunt</a:t>
            </a:r>
            <a:r>
              <a:rPr lang="de-DE" sz="3000" dirty="0" smtClean="0">
                <a:cs typeface="+mn-cs"/>
              </a:rPr>
              <a:t> </a:t>
            </a:r>
            <a:r>
              <a:rPr lang="de-DE" sz="3000" dirty="0" err="1" smtClean="0">
                <a:cs typeface="+mn-cs"/>
              </a:rPr>
              <a:t>alictur</a:t>
            </a:r>
            <a:r>
              <a:rPr lang="de-DE" sz="3000" dirty="0" smtClean="0">
                <a:cs typeface="+mn-cs"/>
              </a:rPr>
              <a:t>, </a:t>
            </a:r>
            <a:r>
              <a:rPr lang="de-DE" sz="3000" dirty="0" err="1" smtClean="0">
                <a:cs typeface="+mn-cs"/>
              </a:rPr>
              <a:t>invenimi</a:t>
            </a:r>
            <a:r>
              <a:rPr lang="de-DE" sz="3000" dirty="0" smtClean="0">
                <a:cs typeface="+mn-cs"/>
              </a:rPr>
              <a:t>, </a:t>
            </a:r>
            <a:r>
              <a:rPr lang="de-DE" sz="3000" dirty="0" err="1" smtClean="0">
                <a:cs typeface="+mn-cs"/>
              </a:rPr>
              <a:t>autem</a:t>
            </a:r>
            <a:r>
              <a:rPr lang="de-DE" sz="3000" dirty="0" smtClean="0">
                <a:cs typeface="+mn-cs"/>
              </a:rPr>
              <a:t> </a:t>
            </a:r>
            <a:r>
              <a:rPr lang="de-DE" sz="3000" dirty="0" err="1" smtClean="0">
                <a:cs typeface="+mn-cs"/>
              </a:rPr>
              <a:t>fugitio</a:t>
            </a:r>
            <a:r>
              <a:rPr lang="de-DE" sz="3000" dirty="0" smtClean="0">
                <a:cs typeface="+mn-cs"/>
              </a:rPr>
              <a:t> </a:t>
            </a:r>
            <a:r>
              <a:rPr lang="de-DE" sz="3000" dirty="0" err="1" smtClean="0">
                <a:cs typeface="+mn-cs"/>
              </a:rPr>
              <a:t>repuda</a:t>
            </a:r>
            <a:r>
              <a:rPr lang="de-DE" sz="3000" dirty="0" smtClean="0">
                <a:cs typeface="+mn-cs"/>
              </a:rPr>
              <a:t> </a:t>
            </a:r>
            <a:r>
              <a:rPr lang="de-DE" sz="3000" dirty="0" err="1" smtClean="0">
                <a:cs typeface="+mn-cs"/>
              </a:rPr>
              <a:t>diciatus</a:t>
            </a:r>
            <a:r>
              <a:rPr lang="de-DE" sz="3000" dirty="0" smtClean="0">
                <a:cs typeface="+mn-cs"/>
              </a:rPr>
              <a:t>. </a:t>
            </a:r>
            <a:r>
              <a:rPr lang="de-DE" sz="3000" dirty="0" err="1" smtClean="0">
                <a:cs typeface="+mn-cs"/>
              </a:rPr>
              <a:t>Tur</a:t>
            </a:r>
            <a:r>
              <a:rPr lang="de-DE" sz="3000" dirty="0" smtClean="0">
                <a:cs typeface="+mn-cs"/>
              </a:rPr>
              <a:t> </a:t>
            </a:r>
            <a:r>
              <a:rPr lang="de-DE" sz="3000" dirty="0" err="1" smtClean="0">
                <a:cs typeface="+mn-cs"/>
              </a:rPr>
              <a:t>sumquate</a:t>
            </a:r>
            <a:r>
              <a:rPr lang="de-DE" sz="3000" dirty="0" smtClean="0">
                <a:cs typeface="+mn-cs"/>
              </a:rPr>
              <a:t> </a:t>
            </a:r>
            <a:r>
              <a:rPr lang="de-DE" sz="3000" dirty="0" err="1" smtClean="0">
                <a:cs typeface="+mn-cs"/>
              </a:rPr>
              <a:t>mossint</a:t>
            </a:r>
            <a:r>
              <a:rPr lang="de-DE" sz="3000" dirty="0" smtClean="0">
                <a:cs typeface="+mn-cs"/>
              </a:rPr>
              <a:t> </a:t>
            </a:r>
            <a:r>
              <a:rPr lang="de-DE" sz="3000" dirty="0" err="1" smtClean="0">
                <a:cs typeface="+mn-cs"/>
              </a:rPr>
              <a:t>dolorum</a:t>
            </a:r>
            <a:r>
              <a:rPr lang="de-DE" sz="3000" dirty="0" smtClean="0">
                <a:cs typeface="+mn-cs"/>
              </a:rPr>
              <a:t> </a:t>
            </a:r>
            <a:r>
              <a:rPr lang="de-DE" sz="3000" dirty="0" err="1" smtClean="0">
                <a:cs typeface="+mn-cs"/>
              </a:rPr>
              <a:t>enis</a:t>
            </a:r>
            <a:r>
              <a:rPr lang="de-DE" sz="3000" dirty="0" smtClean="0">
                <a:cs typeface="+mn-cs"/>
              </a:rPr>
              <a:t> </a:t>
            </a:r>
            <a:r>
              <a:rPr lang="de-DE" sz="3000" dirty="0" err="1" smtClean="0">
                <a:cs typeface="+mn-cs"/>
              </a:rPr>
              <a:t>velit</a:t>
            </a:r>
            <a:r>
              <a:rPr lang="de-DE" sz="3000" dirty="0" smtClean="0">
                <a:cs typeface="+mn-cs"/>
              </a:rPr>
              <a:t> </a:t>
            </a:r>
            <a:r>
              <a:rPr lang="de-DE" sz="3000" dirty="0" err="1" smtClean="0">
                <a:cs typeface="+mn-cs"/>
              </a:rPr>
              <a:t>ommoditiur</a:t>
            </a:r>
            <a:r>
              <a:rPr lang="de-DE" sz="3000" dirty="0" smtClean="0">
                <a:cs typeface="+mn-cs"/>
              </a:rPr>
              <a:t> </a:t>
            </a:r>
            <a:r>
              <a:rPr lang="de-DE" sz="3000" dirty="0" err="1" smtClean="0">
                <a:cs typeface="+mn-cs"/>
              </a:rPr>
              <a:t>moluptatque</a:t>
            </a:r>
            <a:r>
              <a:rPr lang="de-DE" sz="3000" dirty="0" smtClean="0">
                <a:cs typeface="+mn-cs"/>
              </a:rPr>
              <a:t> </a:t>
            </a:r>
            <a:r>
              <a:rPr lang="de-DE" sz="3000" dirty="0" err="1" smtClean="0">
                <a:cs typeface="+mn-cs"/>
              </a:rPr>
              <a:t>ratio</a:t>
            </a:r>
            <a:r>
              <a:rPr lang="de-DE" sz="3000" dirty="0" smtClean="0">
                <a:cs typeface="+mn-cs"/>
              </a:rPr>
              <a:t> </a:t>
            </a:r>
            <a:r>
              <a:rPr lang="de-DE" sz="3000" dirty="0" err="1" smtClean="0">
                <a:cs typeface="+mn-cs"/>
              </a:rPr>
              <a:t>doloreri</a:t>
            </a:r>
            <a:r>
              <a:rPr lang="de-DE" sz="3000" dirty="0" smtClean="0">
                <a:cs typeface="+mn-cs"/>
              </a:rPr>
              <a:t> </a:t>
            </a:r>
            <a:r>
              <a:rPr lang="de-DE" sz="3000" dirty="0" err="1" smtClean="0">
                <a:cs typeface="+mn-cs"/>
              </a:rPr>
              <a:t>dioribea</a:t>
            </a:r>
            <a:r>
              <a:rPr lang="de-DE" sz="3000" dirty="0" smtClean="0">
                <a:cs typeface="+mn-cs"/>
              </a:rPr>
              <a:t> </a:t>
            </a:r>
            <a:r>
              <a:rPr lang="de-DE" sz="3000" dirty="0" err="1" smtClean="0">
                <a:cs typeface="+mn-cs"/>
              </a:rPr>
              <a:t>que</a:t>
            </a:r>
            <a:r>
              <a:rPr lang="de-DE" sz="3000" dirty="0" smtClean="0">
                <a:cs typeface="+mn-cs"/>
              </a:rPr>
              <a:t> </a:t>
            </a:r>
            <a:r>
              <a:rPr lang="de-DE" sz="3000" dirty="0" err="1" smtClean="0">
                <a:cs typeface="+mn-cs"/>
              </a:rPr>
              <a:t>pelia</a:t>
            </a:r>
            <a:r>
              <a:rPr lang="de-DE" sz="3000" dirty="0" smtClean="0">
                <a:cs typeface="+mn-cs"/>
              </a:rPr>
              <a:t> </a:t>
            </a:r>
            <a:r>
              <a:rPr lang="de-DE" sz="3000" dirty="0" err="1" smtClean="0">
                <a:cs typeface="+mn-cs"/>
              </a:rPr>
              <a:t>conemque</a:t>
            </a:r>
            <a:r>
              <a:rPr lang="de-DE" sz="3000" dirty="0" smtClean="0">
                <a:cs typeface="+mn-cs"/>
              </a:rPr>
              <a:t> </a:t>
            </a:r>
            <a:r>
              <a:rPr lang="de-DE" sz="3000" dirty="0" err="1" smtClean="0">
                <a:cs typeface="+mn-cs"/>
              </a:rPr>
              <a:t>deribus</a:t>
            </a:r>
            <a:r>
              <a:rPr lang="de-DE" sz="3000" dirty="0" smtClean="0">
                <a:cs typeface="+mn-cs"/>
              </a:rPr>
              <a:t> </a:t>
            </a:r>
            <a:r>
              <a:rPr lang="de-DE" sz="3000" dirty="0" err="1" smtClean="0">
                <a:cs typeface="+mn-cs"/>
              </a:rPr>
              <a:t>voluptatio</a:t>
            </a:r>
            <a:r>
              <a:rPr lang="de-DE" sz="3000" dirty="0" smtClean="0">
                <a:cs typeface="+mn-cs"/>
              </a:rPr>
              <a:t>. Et </a:t>
            </a:r>
            <a:r>
              <a:rPr lang="de-DE" sz="3000" dirty="0" err="1" smtClean="0">
                <a:cs typeface="+mn-cs"/>
              </a:rPr>
              <a:t>et</a:t>
            </a:r>
            <a:r>
              <a:rPr lang="de-DE" sz="3000" dirty="0" smtClean="0">
                <a:cs typeface="+mn-cs"/>
              </a:rPr>
              <a:t>, </a:t>
            </a:r>
            <a:r>
              <a:rPr lang="de-DE" sz="3000" dirty="0" err="1" smtClean="0">
                <a:cs typeface="+mn-cs"/>
              </a:rPr>
              <a:t>suntiore</a:t>
            </a:r>
            <a:r>
              <a:rPr lang="de-DE" sz="3000" dirty="0" smtClean="0">
                <a:cs typeface="+mn-cs"/>
              </a:rPr>
              <a:t> </a:t>
            </a:r>
            <a:r>
              <a:rPr lang="de-DE" sz="3000" dirty="0" err="1" smtClean="0">
                <a:cs typeface="+mn-cs"/>
              </a:rPr>
              <a:t>sinventetus</a:t>
            </a:r>
            <a:r>
              <a:rPr lang="de-DE" sz="3000" dirty="0" smtClean="0">
                <a:cs typeface="+mn-cs"/>
              </a:rPr>
              <a:t>.</a:t>
            </a:r>
          </a:p>
        </p:txBody>
      </p:sp>
      <p:sp>
        <p:nvSpPr>
          <p:cNvPr id="9" name="Textplatzhalter 28"/>
          <p:cNvSpPr txBox="1">
            <a:spLocks/>
          </p:cNvSpPr>
          <p:nvPr/>
        </p:nvSpPr>
        <p:spPr>
          <a:xfrm>
            <a:off x="1076325" y="23650575"/>
            <a:ext cx="9090025" cy="6524625"/>
          </a:xfrm>
          <a:prstGeom prst="rect">
            <a:avLst/>
          </a:prstGeom>
          <a:noFill/>
        </p:spPr>
        <p:txBody>
          <a:bodyPr lIns="0" tIns="72000" rIns="0" bIns="0"/>
          <a:lstStyle>
            <a:lvl1pPr marL="0" indent="0">
              <a:lnSpc>
                <a:spcPts val="3600"/>
              </a:lnSpc>
              <a:spcBef>
                <a:spcPts val="0"/>
              </a:spcBef>
              <a:buNone/>
              <a:defRPr sz="3400">
                <a:latin typeface="HHU Celeste Sans" pitchFamily="34" charset="0"/>
              </a:defRPr>
            </a:lvl1pPr>
            <a:lvl2pPr>
              <a:buNone/>
              <a:defRPr sz="3400">
                <a:latin typeface="HHU Celeste Sans" pitchFamily="34" charset="0"/>
              </a:defRPr>
            </a:lvl2pPr>
            <a:lvl3pPr>
              <a:defRPr>
                <a:latin typeface="HHU Celeste Sans" pitchFamily="34" charset="0"/>
              </a:defRPr>
            </a:lvl3pPr>
            <a:lvl4pPr>
              <a:defRPr>
                <a:latin typeface="HHU Celeste Sans" pitchFamily="34" charset="0"/>
              </a:defRPr>
            </a:lvl4pPr>
            <a:lvl5pPr>
              <a:defRPr>
                <a:latin typeface="HHU Celeste Sans" pitchFamily="34" charset="0"/>
              </a:defRPr>
            </a:lvl5pPr>
            <a:lvl6pPr>
              <a:defRPr/>
            </a:lvl6pPr>
          </a:lstStyle>
          <a:p>
            <a:pPr defTabSz="4176431" fontAlgn="auto">
              <a:spcAft>
                <a:spcPts val="0"/>
              </a:spcAft>
              <a:defRPr/>
            </a:pPr>
            <a:r>
              <a:rPr lang="de-DE" sz="3000" b="1" dirty="0" err="1">
                <a:solidFill>
                  <a:srgbClr val="006AB3"/>
                </a:solidFill>
                <a:cs typeface="+mn-cs"/>
              </a:rPr>
              <a:t>Volupide</a:t>
            </a:r>
            <a:r>
              <a:rPr lang="de-DE" sz="3000" b="1" dirty="0">
                <a:solidFill>
                  <a:srgbClr val="006AB3"/>
                </a:solidFill>
                <a:cs typeface="+mn-cs"/>
              </a:rPr>
              <a:t> </a:t>
            </a:r>
            <a:r>
              <a:rPr lang="de-DE" sz="3000" b="1" dirty="0" err="1">
                <a:solidFill>
                  <a:srgbClr val="006AB3"/>
                </a:solidFill>
                <a:cs typeface="+mn-cs"/>
              </a:rPr>
              <a:t>consequid</a:t>
            </a:r>
            <a:r>
              <a:rPr lang="de-DE" sz="3000" b="1" dirty="0">
                <a:solidFill>
                  <a:srgbClr val="006AB3"/>
                </a:solidFill>
                <a:cs typeface="+mn-cs"/>
              </a:rPr>
              <a:t> </a:t>
            </a:r>
            <a:r>
              <a:rPr lang="de-DE" sz="3000" b="1" dirty="0" err="1">
                <a:solidFill>
                  <a:srgbClr val="006AB3"/>
                </a:solidFill>
                <a:cs typeface="+mn-cs"/>
              </a:rPr>
              <a:t>maio</a:t>
            </a:r>
            <a:r>
              <a:rPr lang="de-DE" sz="3000" b="1" dirty="0">
                <a:solidFill>
                  <a:srgbClr val="006AB3"/>
                </a:solidFill>
                <a:cs typeface="+mn-cs"/>
              </a:rPr>
              <a:t> </a:t>
            </a:r>
            <a:r>
              <a:rPr lang="de-DE" sz="3000" b="1" dirty="0" err="1">
                <a:solidFill>
                  <a:srgbClr val="006AB3"/>
                </a:solidFill>
                <a:cs typeface="+mn-cs"/>
              </a:rPr>
              <a:t>Apit</a:t>
            </a:r>
            <a:r>
              <a:rPr lang="de-DE" sz="3000" b="1" dirty="0">
                <a:solidFill>
                  <a:srgbClr val="006AB3"/>
                </a:solidFill>
                <a:cs typeface="+mn-cs"/>
              </a:rPr>
              <a:t> </a:t>
            </a:r>
            <a:r>
              <a:rPr lang="de-DE" sz="3000" b="1" dirty="0" err="1">
                <a:solidFill>
                  <a:srgbClr val="006AB3"/>
                </a:solidFill>
                <a:cs typeface="+mn-cs"/>
              </a:rPr>
              <a:t>rem</a:t>
            </a:r>
            <a:r>
              <a:rPr lang="de-DE" sz="3000" b="1" dirty="0">
                <a:solidFill>
                  <a:srgbClr val="006AB3"/>
                </a:solidFill>
                <a:cs typeface="+mn-cs"/>
              </a:rPr>
              <a:t> </a:t>
            </a:r>
            <a:r>
              <a:rPr lang="de-DE" sz="3000" b="1" dirty="0" err="1">
                <a:solidFill>
                  <a:srgbClr val="006AB3"/>
                </a:solidFill>
                <a:cs typeface="+mn-cs"/>
              </a:rPr>
              <a:t>elitinet</a:t>
            </a:r>
            <a:endParaRPr lang="de-DE" sz="3000" b="1" dirty="0">
              <a:solidFill>
                <a:srgbClr val="006AB3"/>
              </a:solidFill>
              <a:cs typeface="+mn-cs"/>
            </a:endParaRPr>
          </a:p>
          <a:p>
            <a:pPr defTabSz="4176431" fontAlgn="auto">
              <a:spcAft>
                <a:spcPts val="0"/>
              </a:spcAft>
              <a:defRPr/>
            </a:pPr>
            <a:endParaRPr lang="de-DE" sz="3000" dirty="0">
              <a:cs typeface="+mn-cs"/>
            </a:endParaRPr>
          </a:p>
          <a:p>
            <a:pPr defTabSz="4176431" fontAlgn="auto">
              <a:spcAft>
                <a:spcPts val="0"/>
              </a:spcAft>
              <a:defRPr/>
            </a:pPr>
            <a:r>
              <a:rPr lang="de-DE" sz="3000" dirty="0" err="1">
                <a:cs typeface="+mn-cs"/>
              </a:rPr>
              <a:t>Equi</a:t>
            </a:r>
            <a:r>
              <a:rPr lang="de-DE" sz="3000" dirty="0">
                <a:cs typeface="+mn-cs"/>
              </a:rPr>
              <a:t> </a:t>
            </a:r>
            <a:r>
              <a:rPr lang="de-DE" sz="3000" dirty="0" err="1">
                <a:cs typeface="+mn-cs"/>
              </a:rPr>
              <a:t>te</a:t>
            </a:r>
            <a:r>
              <a:rPr lang="de-DE" sz="3000" dirty="0">
                <a:cs typeface="+mn-cs"/>
              </a:rPr>
              <a:t> </a:t>
            </a:r>
            <a:r>
              <a:rPr lang="de-DE" sz="3000" dirty="0" err="1">
                <a:cs typeface="+mn-cs"/>
              </a:rPr>
              <a:t>vere</a:t>
            </a:r>
            <a:r>
              <a:rPr lang="de-DE" sz="3000" dirty="0">
                <a:cs typeface="+mn-cs"/>
              </a:rPr>
              <a:t> </a:t>
            </a:r>
            <a:r>
              <a:rPr lang="de-DE" sz="3000" dirty="0" err="1">
                <a:cs typeface="+mn-cs"/>
              </a:rPr>
              <a:t>nonem</a:t>
            </a:r>
            <a:r>
              <a:rPr lang="de-DE" sz="3000" dirty="0">
                <a:cs typeface="+mn-cs"/>
              </a:rPr>
              <a:t>. </a:t>
            </a:r>
            <a:r>
              <a:rPr lang="de-DE" sz="3000" dirty="0" err="1">
                <a:cs typeface="+mn-cs"/>
              </a:rPr>
              <a:t>Ipsuntur</a:t>
            </a:r>
            <a:r>
              <a:rPr lang="de-DE" sz="3000" dirty="0">
                <a:cs typeface="+mn-cs"/>
              </a:rPr>
              <a:t> </a:t>
            </a:r>
            <a:r>
              <a:rPr lang="de-DE" sz="3000" dirty="0" err="1">
                <a:cs typeface="+mn-cs"/>
              </a:rPr>
              <a:t>mod</a:t>
            </a:r>
            <a:r>
              <a:rPr lang="de-DE" sz="3000" dirty="0">
                <a:cs typeface="+mn-cs"/>
              </a:rPr>
              <a:t> </a:t>
            </a:r>
            <a:r>
              <a:rPr lang="de-DE" sz="3000" dirty="0" err="1">
                <a:cs typeface="+mn-cs"/>
              </a:rPr>
              <a:t>moloriatem</a:t>
            </a:r>
            <a:r>
              <a:rPr lang="de-DE" sz="3000" dirty="0">
                <a:cs typeface="+mn-cs"/>
              </a:rPr>
              <a:t> </a:t>
            </a:r>
            <a:r>
              <a:rPr lang="de-DE" sz="3000" dirty="0" err="1">
                <a:cs typeface="+mn-cs"/>
              </a:rPr>
              <a:t>aut</a:t>
            </a:r>
            <a:r>
              <a:rPr lang="de-DE" sz="3000" dirty="0">
                <a:cs typeface="+mn-cs"/>
              </a:rPr>
              <a:t> </a:t>
            </a:r>
            <a:r>
              <a:rPr lang="de-DE" sz="3000" dirty="0" err="1">
                <a:cs typeface="+mn-cs"/>
              </a:rPr>
              <a:t>dundebist</a:t>
            </a:r>
            <a:r>
              <a:rPr lang="de-DE" sz="3000" dirty="0">
                <a:cs typeface="+mn-cs"/>
              </a:rPr>
              <a:t> </a:t>
            </a:r>
            <a:r>
              <a:rPr lang="de-DE" sz="3000" dirty="0" err="1">
                <a:cs typeface="+mn-cs"/>
              </a:rPr>
              <a:t>auda</a:t>
            </a:r>
            <a:r>
              <a:rPr lang="de-DE" sz="3000" dirty="0">
                <a:cs typeface="+mn-cs"/>
              </a:rPr>
              <a:t> </a:t>
            </a:r>
            <a:r>
              <a:rPr lang="de-DE" sz="3000" dirty="0" err="1">
                <a:cs typeface="+mn-cs"/>
              </a:rPr>
              <a:t>vent</a:t>
            </a:r>
            <a:r>
              <a:rPr lang="de-DE" sz="3000" dirty="0">
                <a:cs typeface="+mn-cs"/>
              </a:rPr>
              <a:t> et ist, </a:t>
            </a:r>
            <a:r>
              <a:rPr lang="de-DE" sz="3000" dirty="0" err="1">
                <a:cs typeface="+mn-cs"/>
              </a:rPr>
              <a:t>sitiatem</a:t>
            </a:r>
            <a:r>
              <a:rPr lang="de-DE" sz="3000" dirty="0">
                <a:cs typeface="+mn-cs"/>
              </a:rPr>
              <a:t> </a:t>
            </a:r>
            <a:r>
              <a:rPr lang="de-DE" sz="3000" dirty="0" err="1">
                <a:cs typeface="+mn-cs"/>
              </a:rPr>
              <a:t>eos</a:t>
            </a:r>
            <a:r>
              <a:rPr lang="de-DE" sz="3000" dirty="0">
                <a:cs typeface="+mn-cs"/>
              </a:rPr>
              <a:t> </a:t>
            </a:r>
            <a:r>
              <a:rPr lang="de-DE" sz="3000" dirty="0" err="1">
                <a:cs typeface="+mn-cs"/>
              </a:rPr>
              <a:t>doles</a:t>
            </a:r>
            <a:r>
              <a:rPr lang="de-DE" sz="3000" dirty="0">
                <a:cs typeface="+mn-cs"/>
              </a:rPr>
              <a:t> </a:t>
            </a:r>
            <a:r>
              <a:rPr lang="de-DE" sz="3000" dirty="0" err="1">
                <a:cs typeface="+mn-cs"/>
              </a:rPr>
              <a:t>volupta</a:t>
            </a:r>
            <a:r>
              <a:rPr lang="de-DE" sz="3000" dirty="0">
                <a:cs typeface="+mn-cs"/>
              </a:rPr>
              <a:t> </a:t>
            </a:r>
            <a:r>
              <a:rPr lang="de-DE" sz="3000" dirty="0" err="1">
                <a:cs typeface="+mn-cs"/>
              </a:rPr>
              <a:t>tiusam</a:t>
            </a:r>
            <a:r>
              <a:rPr lang="de-DE" sz="3000" dirty="0">
                <a:cs typeface="+mn-cs"/>
              </a:rPr>
              <a:t> </a:t>
            </a:r>
            <a:r>
              <a:rPr lang="de-DE" sz="3000" dirty="0" err="1">
                <a:cs typeface="+mn-cs"/>
              </a:rPr>
              <a:t>renis</a:t>
            </a:r>
            <a:r>
              <a:rPr lang="de-DE" sz="3000" dirty="0">
                <a:cs typeface="+mn-cs"/>
              </a:rPr>
              <a:t> </a:t>
            </a:r>
            <a:r>
              <a:rPr lang="de-DE" sz="3000" dirty="0" err="1">
                <a:cs typeface="+mn-cs"/>
              </a:rPr>
              <a:t>pe</a:t>
            </a:r>
            <a:r>
              <a:rPr lang="de-DE" sz="3000" dirty="0">
                <a:cs typeface="+mn-cs"/>
              </a:rPr>
              <a:t> </a:t>
            </a:r>
            <a:r>
              <a:rPr lang="de-DE" sz="3000" dirty="0" err="1">
                <a:cs typeface="+mn-cs"/>
              </a:rPr>
              <a:t>doluptas</a:t>
            </a:r>
            <a:r>
              <a:rPr lang="de-DE" sz="3000" dirty="0">
                <a:cs typeface="+mn-cs"/>
              </a:rPr>
              <a:t> nos </a:t>
            </a:r>
            <a:r>
              <a:rPr lang="de-DE" sz="3000" dirty="0" err="1">
                <a:cs typeface="+mn-cs"/>
              </a:rPr>
              <a:t>eos</a:t>
            </a:r>
            <a:r>
              <a:rPr lang="de-DE" sz="3000" dirty="0">
                <a:cs typeface="+mn-cs"/>
              </a:rPr>
              <a:t> </a:t>
            </a:r>
            <a:r>
              <a:rPr lang="de-DE" sz="3000" dirty="0" err="1">
                <a:cs typeface="+mn-cs"/>
              </a:rPr>
              <a:t>sequatq</a:t>
            </a:r>
            <a:r>
              <a:rPr lang="de-DE" sz="3000" dirty="0">
                <a:cs typeface="+mn-cs"/>
              </a:rPr>
              <a:t> </a:t>
            </a:r>
            <a:r>
              <a:rPr lang="de-DE" sz="3000" dirty="0" err="1">
                <a:cs typeface="+mn-cs"/>
              </a:rPr>
              <a:t>uosam</a:t>
            </a:r>
            <a:r>
              <a:rPr lang="de-DE" sz="3000" dirty="0">
                <a:cs typeface="+mn-cs"/>
              </a:rPr>
              <a:t>, </a:t>
            </a:r>
            <a:r>
              <a:rPr lang="de-DE" sz="3000" dirty="0" err="1">
                <a:cs typeface="+mn-cs"/>
              </a:rPr>
              <a:t>omniet</a:t>
            </a:r>
            <a:r>
              <a:rPr lang="de-DE" sz="3000" dirty="0">
                <a:cs typeface="+mn-cs"/>
              </a:rPr>
              <a:t> </a:t>
            </a:r>
            <a:r>
              <a:rPr lang="de-DE" sz="3000" dirty="0" err="1">
                <a:cs typeface="+mn-cs"/>
              </a:rPr>
              <a:t>quisi</a:t>
            </a:r>
            <a:r>
              <a:rPr lang="de-DE" sz="3000" dirty="0">
                <a:cs typeface="+mn-cs"/>
              </a:rPr>
              <a:t> </a:t>
            </a:r>
            <a:r>
              <a:rPr lang="de-DE" sz="3000" dirty="0" err="1">
                <a:cs typeface="+mn-cs"/>
              </a:rPr>
              <a:t>dias</a:t>
            </a:r>
            <a:r>
              <a:rPr lang="de-DE" sz="3000" dirty="0">
                <a:cs typeface="+mn-cs"/>
              </a:rPr>
              <a:t> es </a:t>
            </a:r>
            <a:r>
              <a:rPr lang="de-DE" sz="3000" dirty="0" err="1">
                <a:cs typeface="+mn-cs"/>
              </a:rPr>
              <a:t>repratur</a:t>
            </a:r>
            <a:r>
              <a:rPr lang="de-DE" sz="3000" dirty="0">
                <a:cs typeface="+mn-cs"/>
              </a:rPr>
              <a:t>? </a:t>
            </a:r>
            <a:r>
              <a:rPr lang="de-DE" sz="3000" dirty="0" err="1">
                <a:cs typeface="+mn-cs"/>
              </a:rPr>
              <a:t>Qui</a:t>
            </a:r>
            <a:r>
              <a:rPr lang="de-DE" sz="3000" dirty="0">
                <a:cs typeface="+mn-cs"/>
              </a:rPr>
              <a:t> </a:t>
            </a:r>
            <a:r>
              <a:rPr lang="de-DE" sz="3000" dirty="0" err="1">
                <a:cs typeface="+mn-cs"/>
              </a:rPr>
              <a:t>cuptae</a:t>
            </a:r>
            <a:r>
              <a:rPr lang="de-DE" sz="3000" dirty="0">
                <a:cs typeface="+mn-cs"/>
              </a:rPr>
              <a:t> </a:t>
            </a:r>
            <a:r>
              <a:rPr lang="de-DE" sz="3000" dirty="0" err="1">
                <a:cs typeface="+mn-cs"/>
              </a:rPr>
              <a:t>cor</a:t>
            </a:r>
            <a:r>
              <a:rPr lang="de-DE" sz="3000" dirty="0">
                <a:cs typeface="+mn-cs"/>
              </a:rPr>
              <a:t> </a:t>
            </a:r>
            <a:r>
              <a:rPr lang="de-DE" sz="3000" dirty="0" err="1">
                <a:cs typeface="+mn-cs"/>
              </a:rPr>
              <a:t>seque</a:t>
            </a:r>
            <a:r>
              <a:rPr lang="de-DE" sz="3000" dirty="0">
                <a:cs typeface="+mn-cs"/>
              </a:rPr>
              <a:t> </a:t>
            </a:r>
            <a:r>
              <a:rPr lang="de-DE" sz="3000" dirty="0" err="1">
                <a:cs typeface="+mn-cs"/>
              </a:rPr>
              <a:t>pos</a:t>
            </a:r>
            <a:r>
              <a:rPr lang="de-DE" sz="3000" dirty="0">
                <a:cs typeface="+mn-cs"/>
              </a:rPr>
              <a:t> </a:t>
            </a:r>
            <a:r>
              <a:rPr lang="de-DE" sz="3000" dirty="0" err="1">
                <a:cs typeface="+mn-cs"/>
              </a:rPr>
              <a:t>dollesequo</a:t>
            </a:r>
            <a:r>
              <a:rPr lang="de-DE" sz="3000" dirty="0">
                <a:cs typeface="+mn-cs"/>
              </a:rPr>
              <a:t> </a:t>
            </a:r>
            <a:r>
              <a:rPr lang="de-DE" sz="3000" dirty="0" err="1">
                <a:cs typeface="+mn-cs"/>
              </a:rPr>
              <a:t>venitis</a:t>
            </a:r>
            <a:r>
              <a:rPr lang="de-DE" sz="3000" dirty="0">
                <a:cs typeface="+mn-cs"/>
              </a:rPr>
              <a:t> </a:t>
            </a:r>
            <a:r>
              <a:rPr lang="de-DE" sz="3000" dirty="0" err="1">
                <a:cs typeface="+mn-cs"/>
              </a:rPr>
              <a:t>reped</a:t>
            </a:r>
            <a:r>
              <a:rPr lang="de-DE" sz="3000" dirty="0">
                <a:cs typeface="+mn-cs"/>
              </a:rPr>
              <a:t> </a:t>
            </a:r>
            <a:r>
              <a:rPr lang="de-DE" sz="3000" dirty="0" err="1">
                <a:cs typeface="+mn-cs"/>
              </a:rPr>
              <a:t>que</a:t>
            </a:r>
            <a:r>
              <a:rPr lang="de-DE" sz="3000" dirty="0">
                <a:cs typeface="+mn-cs"/>
              </a:rPr>
              <a:t> </a:t>
            </a:r>
            <a:r>
              <a:rPr lang="de-DE" sz="3000" dirty="0" err="1">
                <a:cs typeface="+mn-cs"/>
              </a:rPr>
              <a:t>natem</a:t>
            </a:r>
            <a:r>
              <a:rPr lang="de-DE" sz="3000" dirty="0">
                <a:cs typeface="+mn-cs"/>
              </a:rPr>
              <a:t> </a:t>
            </a:r>
            <a:r>
              <a:rPr lang="de-DE" sz="3000" dirty="0" err="1">
                <a:cs typeface="+mn-cs"/>
              </a:rPr>
              <a:t>earuptam</a:t>
            </a:r>
            <a:r>
              <a:rPr lang="de-DE" sz="3000" dirty="0">
                <a:cs typeface="+mn-cs"/>
              </a:rPr>
              <a:t> la quo </a:t>
            </a:r>
            <a:r>
              <a:rPr lang="de-DE" sz="3000" dirty="0" err="1">
                <a:cs typeface="+mn-cs"/>
              </a:rPr>
              <a:t>odi</a:t>
            </a:r>
            <a:r>
              <a:rPr lang="de-DE" sz="3000" dirty="0">
                <a:cs typeface="+mn-cs"/>
              </a:rPr>
              <a:t> </a:t>
            </a:r>
            <a:r>
              <a:rPr lang="de-DE" sz="3000" dirty="0" err="1">
                <a:cs typeface="+mn-cs"/>
              </a:rPr>
              <a:t>blautatuscid</a:t>
            </a:r>
            <a:r>
              <a:rPr lang="de-DE" sz="3000" dirty="0">
                <a:cs typeface="+mn-cs"/>
              </a:rPr>
              <a:t> </a:t>
            </a:r>
            <a:r>
              <a:rPr lang="de-DE" sz="3000" dirty="0" err="1">
                <a:cs typeface="+mn-cs"/>
              </a:rPr>
              <a:t>evelitatibus</a:t>
            </a:r>
            <a:r>
              <a:rPr lang="de-DE" sz="3000" dirty="0">
                <a:cs typeface="+mn-cs"/>
              </a:rPr>
              <a:t> am </a:t>
            </a:r>
            <a:r>
              <a:rPr lang="de-DE" sz="3000" dirty="0" err="1">
                <a:cs typeface="+mn-cs"/>
              </a:rPr>
              <a:t>fuga</a:t>
            </a:r>
            <a:r>
              <a:rPr lang="de-DE" sz="3000" dirty="0">
                <a:cs typeface="+mn-cs"/>
              </a:rPr>
              <a:t>. In </a:t>
            </a:r>
            <a:r>
              <a:rPr lang="de-DE" sz="3000" dirty="0" err="1">
                <a:cs typeface="+mn-cs"/>
              </a:rPr>
              <a:t>re</a:t>
            </a:r>
            <a:r>
              <a:rPr lang="de-DE" sz="3000" dirty="0">
                <a:cs typeface="+mn-cs"/>
              </a:rPr>
              <a:t>, </a:t>
            </a:r>
            <a:r>
              <a:rPr lang="de-DE" sz="3000" dirty="0" err="1">
                <a:cs typeface="+mn-cs"/>
              </a:rPr>
              <a:t>volupta</a:t>
            </a:r>
            <a:r>
              <a:rPr lang="de-DE" sz="3000" dirty="0">
                <a:cs typeface="+mn-cs"/>
              </a:rPr>
              <a:t> </a:t>
            </a:r>
            <a:r>
              <a:rPr lang="de-DE" sz="3000" dirty="0" err="1">
                <a:cs typeface="+mn-cs"/>
              </a:rPr>
              <a:t>quiaes</a:t>
            </a:r>
            <a:r>
              <a:rPr lang="de-DE" sz="3000" dirty="0">
                <a:cs typeface="+mn-cs"/>
              </a:rPr>
              <a:t> </a:t>
            </a:r>
            <a:r>
              <a:rPr lang="de-DE" sz="3000" dirty="0" err="1">
                <a:cs typeface="+mn-cs"/>
              </a:rPr>
              <a:t>explace</a:t>
            </a:r>
            <a:r>
              <a:rPr lang="de-DE" sz="3000" dirty="0">
                <a:cs typeface="+mn-cs"/>
              </a:rPr>
              <a:t> </a:t>
            </a:r>
            <a:r>
              <a:rPr lang="de-DE" sz="3000" dirty="0" err="1">
                <a:cs typeface="+mn-cs"/>
              </a:rPr>
              <a:t>perchic</a:t>
            </a:r>
            <a:r>
              <a:rPr lang="de-DE" sz="3000" dirty="0">
                <a:cs typeface="+mn-cs"/>
              </a:rPr>
              <a:t> </a:t>
            </a:r>
            <a:r>
              <a:rPr lang="de-DE" sz="3000" dirty="0" err="1">
                <a:cs typeface="+mn-cs"/>
              </a:rPr>
              <a:t>aborerferum</a:t>
            </a:r>
            <a:r>
              <a:rPr lang="de-DE" sz="3000" dirty="0">
                <a:cs typeface="+mn-cs"/>
              </a:rPr>
              <a:t> </a:t>
            </a:r>
            <a:r>
              <a:rPr lang="de-DE" sz="3000" dirty="0" err="1">
                <a:cs typeface="+mn-cs"/>
              </a:rPr>
              <a:t>nimi</a:t>
            </a:r>
            <a:r>
              <a:rPr lang="de-DE" sz="3000" dirty="0">
                <a:cs typeface="+mn-cs"/>
              </a:rPr>
              <a:t>, </a:t>
            </a:r>
            <a:r>
              <a:rPr lang="de-DE" sz="3000" dirty="0" err="1">
                <a:cs typeface="+mn-cs"/>
              </a:rPr>
              <a:t>occus</a:t>
            </a:r>
            <a:r>
              <a:rPr lang="de-DE" sz="3000" dirty="0">
                <a:cs typeface="+mn-cs"/>
              </a:rPr>
              <a:t> </a:t>
            </a:r>
            <a:r>
              <a:rPr lang="de-DE" sz="3000" dirty="0" err="1">
                <a:cs typeface="+mn-cs"/>
              </a:rPr>
              <a:t>sum</a:t>
            </a:r>
            <a:r>
              <a:rPr lang="de-DE" sz="3000" dirty="0">
                <a:cs typeface="+mn-cs"/>
              </a:rPr>
              <a:t> </a:t>
            </a:r>
            <a:r>
              <a:rPr lang="de-DE" sz="3000" dirty="0" err="1">
                <a:cs typeface="+mn-cs"/>
              </a:rPr>
              <a:t>quaspit</a:t>
            </a:r>
            <a:r>
              <a:rPr lang="de-DE" sz="3000" dirty="0">
                <a:cs typeface="+mn-cs"/>
              </a:rPr>
              <a:t>, </a:t>
            </a:r>
            <a:r>
              <a:rPr lang="de-DE" sz="3000" dirty="0" err="1">
                <a:cs typeface="+mn-cs"/>
              </a:rPr>
              <a:t>apidissit</a:t>
            </a:r>
            <a:r>
              <a:rPr lang="de-DE" sz="3000" dirty="0">
                <a:cs typeface="+mn-cs"/>
              </a:rPr>
              <a:t> es </a:t>
            </a:r>
            <a:r>
              <a:rPr lang="de-DE" sz="3000" dirty="0" err="1">
                <a:cs typeface="+mn-cs"/>
              </a:rPr>
              <a:t>volupta</a:t>
            </a:r>
            <a:r>
              <a:rPr lang="de-DE" sz="3000" dirty="0">
                <a:cs typeface="+mn-cs"/>
              </a:rPr>
              <a:t> </a:t>
            </a:r>
            <a:r>
              <a:rPr lang="de-DE" sz="3000" dirty="0" err="1">
                <a:cs typeface="+mn-cs"/>
              </a:rPr>
              <a:t>quatur</a:t>
            </a:r>
            <a:r>
              <a:rPr lang="de-DE" sz="3000" dirty="0">
                <a:cs typeface="+mn-cs"/>
              </a:rPr>
              <a:t> si </a:t>
            </a:r>
            <a:r>
              <a:rPr lang="de-DE" sz="3000" dirty="0" err="1">
                <a:cs typeface="+mn-cs"/>
              </a:rPr>
              <a:t>diossum</a:t>
            </a:r>
            <a:r>
              <a:rPr lang="de-DE" sz="3000" dirty="0">
                <a:cs typeface="+mn-cs"/>
              </a:rPr>
              <a:t> </a:t>
            </a:r>
            <a:r>
              <a:rPr lang="de-DE" sz="3000" dirty="0" err="1">
                <a:cs typeface="+mn-cs"/>
              </a:rPr>
              <a:t>inis</a:t>
            </a:r>
            <a:r>
              <a:rPr lang="de-DE" sz="3000" dirty="0">
                <a:cs typeface="+mn-cs"/>
              </a:rPr>
              <a:t> </a:t>
            </a:r>
            <a:r>
              <a:rPr lang="de-DE" sz="3000" dirty="0" err="1">
                <a:cs typeface="+mn-cs"/>
              </a:rPr>
              <a:t>remostium</a:t>
            </a:r>
            <a:r>
              <a:rPr lang="de-DE" sz="3000" dirty="0">
                <a:cs typeface="+mn-cs"/>
              </a:rPr>
              <a:t> </a:t>
            </a:r>
            <a:r>
              <a:rPr lang="de-DE" sz="3000" dirty="0" err="1">
                <a:cs typeface="+mn-cs"/>
              </a:rPr>
              <a:t>fugita</a:t>
            </a:r>
            <a:r>
              <a:rPr lang="de-DE" sz="3000" dirty="0">
                <a:cs typeface="+mn-cs"/>
              </a:rPr>
              <a:t> </a:t>
            </a:r>
            <a:r>
              <a:rPr lang="de-DE" sz="3000" dirty="0" err="1">
                <a:cs typeface="+mn-cs"/>
              </a:rPr>
              <a:t>vero</a:t>
            </a:r>
            <a:r>
              <a:rPr lang="de-DE" sz="3000" dirty="0">
                <a:cs typeface="+mn-cs"/>
              </a:rPr>
              <a:t> </a:t>
            </a:r>
            <a:r>
              <a:rPr lang="de-DE" sz="3000" dirty="0" err="1">
                <a:cs typeface="+mn-cs"/>
              </a:rPr>
              <a:t>dicitio</a:t>
            </a:r>
            <a:r>
              <a:rPr lang="de-DE" sz="3000" dirty="0">
                <a:cs typeface="+mn-cs"/>
              </a:rPr>
              <a:t> </a:t>
            </a:r>
            <a:r>
              <a:rPr lang="de-DE" sz="3000" dirty="0" err="1">
                <a:cs typeface="+mn-cs"/>
              </a:rPr>
              <a:t>enda</a:t>
            </a:r>
            <a:r>
              <a:rPr lang="de-DE" sz="3000" dirty="0">
                <a:cs typeface="+mn-cs"/>
              </a:rPr>
              <a:t> </a:t>
            </a:r>
            <a:r>
              <a:rPr lang="de-DE" sz="3000" dirty="0" err="1">
                <a:cs typeface="+mn-cs"/>
              </a:rPr>
              <a:t>conessum</a:t>
            </a:r>
            <a:r>
              <a:rPr lang="de-DE" sz="3000" dirty="0">
                <a:cs typeface="+mn-cs"/>
              </a:rPr>
              <a:t> </a:t>
            </a:r>
            <a:r>
              <a:rPr lang="de-DE" sz="3000" dirty="0" err="1">
                <a:cs typeface="+mn-cs"/>
              </a:rPr>
              <a:t>verum</a:t>
            </a:r>
            <a:r>
              <a:rPr lang="de-DE" sz="3000" dirty="0">
                <a:cs typeface="+mn-cs"/>
              </a:rPr>
              <a:t> </a:t>
            </a:r>
            <a:r>
              <a:rPr lang="de-DE" sz="3000" dirty="0" err="1">
                <a:cs typeface="+mn-cs"/>
              </a:rPr>
              <a:t>est</a:t>
            </a:r>
            <a:r>
              <a:rPr lang="de-DE" sz="3000" dirty="0">
                <a:cs typeface="+mn-cs"/>
              </a:rPr>
              <a:t> </a:t>
            </a:r>
            <a:r>
              <a:rPr lang="de-DE" sz="3000" dirty="0" err="1">
                <a:cs typeface="+mn-cs"/>
              </a:rPr>
              <a:t>voluptatus</a:t>
            </a:r>
            <a:r>
              <a:rPr lang="de-DE" sz="3000" dirty="0">
                <a:cs typeface="+mn-cs"/>
              </a:rPr>
              <a:t> </a:t>
            </a:r>
            <a:r>
              <a:rPr lang="de-DE" sz="3000" dirty="0" err="1">
                <a:cs typeface="+mn-cs"/>
              </a:rPr>
              <a:t>vent</a:t>
            </a:r>
            <a:r>
              <a:rPr lang="de-DE" sz="3000" dirty="0">
                <a:cs typeface="+mn-cs"/>
              </a:rPr>
              <a:t> </a:t>
            </a:r>
            <a:r>
              <a:rPr lang="de-DE" sz="3000" dirty="0" err="1">
                <a:cs typeface="+mn-cs"/>
              </a:rPr>
              <a:t>as</a:t>
            </a:r>
            <a:r>
              <a:rPr lang="de-DE" sz="3000" dirty="0">
                <a:cs typeface="+mn-cs"/>
              </a:rPr>
              <a:t> </a:t>
            </a:r>
            <a:r>
              <a:rPr lang="de-DE" sz="3000" dirty="0" err="1">
                <a:cs typeface="+mn-cs"/>
              </a:rPr>
              <a:t>expelendis</a:t>
            </a:r>
            <a:r>
              <a:rPr lang="de-DE" sz="3000" dirty="0">
                <a:cs typeface="+mn-cs"/>
              </a:rPr>
              <a:t> </a:t>
            </a:r>
            <a:r>
              <a:rPr lang="de-DE" sz="3000" dirty="0" err="1">
                <a:cs typeface="+mn-cs"/>
              </a:rPr>
              <a:t>resto</a:t>
            </a:r>
            <a:r>
              <a:rPr lang="de-DE" sz="3000" dirty="0">
                <a:cs typeface="+mn-cs"/>
              </a:rPr>
              <a:t> </a:t>
            </a:r>
            <a:r>
              <a:rPr lang="de-DE" sz="3000" dirty="0" err="1">
                <a:cs typeface="+mn-cs"/>
              </a:rPr>
              <a:t>ma</a:t>
            </a:r>
            <a:r>
              <a:rPr lang="de-DE" sz="3000" dirty="0">
                <a:cs typeface="+mn-cs"/>
              </a:rPr>
              <a:t> </a:t>
            </a:r>
            <a:r>
              <a:rPr lang="de-DE" sz="3000" dirty="0" err="1">
                <a:cs typeface="+mn-cs"/>
              </a:rPr>
              <a:t>sundel</a:t>
            </a:r>
            <a:r>
              <a:rPr lang="de-DE" sz="3000" dirty="0">
                <a:cs typeface="+mn-cs"/>
              </a:rPr>
              <a:t> </a:t>
            </a:r>
            <a:r>
              <a:rPr lang="de-DE" sz="3000" dirty="0" err="1">
                <a:cs typeface="+mn-cs"/>
              </a:rPr>
              <a:t>inctur</a:t>
            </a:r>
            <a:r>
              <a:rPr lang="de-DE" sz="3000" dirty="0">
                <a:cs typeface="+mn-cs"/>
              </a:rPr>
              <a:t>? </a:t>
            </a:r>
            <a:r>
              <a:rPr lang="de-DE" sz="3000" dirty="0" err="1">
                <a:cs typeface="+mn-cs"/>
              </a:rPr>
              <a:t>Quis</a:t>
            </a:r>
            <a:r>
              <a:rPr lang="de-DE" sz="3000" dirty="0">
                <a:cs typeface="+mn-cs"/>
              </a:rPr>
              <a:t> </a:t>
            </a:r>
            <a:r>
              <a:rPr lang="de-DE" sz="3000" dirty="0" err="1">
                <a:cs typeface="+mn-cs"/>
              </a:rPr>
              <a:t>susam</a:t>
            </a:r>
            <a:r>
              <a:rPr lang="de-DE" sz="3000" dirty="0">
                <a:cs typeface="+mn-cs"/>
              </a:rPr>
              <a:t> </a:t>
            </a:r>
            <a:r>
              <a:rPr lang="de-DE" sz="3000" dirty="0" err="1">
                <a:cs typeface="+mn-cs"/>
              </a:rPr>
              <a:t>eumquam</a:t>
            </a:r>
            <a:r>
              <a:rPr lang="de-DE" sz="3000" dirty="0">
                <a:cs typeface="+mn-cs"/>
              </a:rPr>
              <a:t>, </a:t>
            </a:r>
            <a:r>
              <a:rPr lang="de-DE" sz="3000" dirty="0" err="1">
                <a:cs typeface="+mn-cs"/>
              </a:rPr>
              <a:t>ipitaquae</a:t>
            </a:r>
            <a:r>
              <a:rPr lang="de-DE" sz="3000" dirty="0">
                <a:cs typeface="+mn-cs"/>
              </a:rPr>
              <a:t> </a:t>
            </a:r>
            <a:r>
              <a:rPr lang="de-DE" sz="3000" dirty="0" err="1">
                <a:cs typeface="+mn-cs"/>
              </a:rPr>
              <a:t>nonsed</a:t>
            </a:r>
            <a:r>
              <a:rPr lang="de-DE" sz="3000" dirty="0">
                <a:cs typeface="+mn-cs"/>
              </a:rPr>
              <a:t> </a:t>
            </a:r>
            <a:r>
              <a:rPr lang="de-DE" sz="3000" dirty="0" err="1">
                <a:cs typeface="+mn-cs"/>
              </a:rPr>
              <a:t>ulparum</a:t>
            </a:r>
            <a:r>
              <a:rPr lang="de-DE" sz="3000" dirty="0">
                <a:cs typeface="+mn-cs"/>
              </a:rPr>
              <a:t> </a:t>
            </a:r>
            <a:r>
              <a:rPr lang="de-DE" sz="3000" dirty="0" err="1" smtClean="0">
                <a:cs typeface="+mn-cs"/>
              </a:rPr>
              <a:t>re</a:t>
            </a:r>
            <a:endParaRPr lang="de-DE" sz="3000" dirty="0">
              <a:cs typeface="+mn-cs"/>
            </a:endParaRPr>
          </a:p>
        </p:txBody>
      </p:sp>
      <p:sp>
        <p:nvSpPr>
          <p:cNvPr id="16" name="Textplatzhalter 28"/>
          <p:cNvSpPr txBox="1">
            <a:spLocks/>
          </p:cNvSpPr>
          <p:nvPr/>
        </p:nvSpPr>
        <p:spPr>
          <a:xfrm>
            <a:off x="10637838" y="11755438"/>
            <a:ext cx="9090025" cy="18419762"/>
          </a:xfrm>
          <a:prstGeom prst="rect">
            <a:avLst/>
          </a:prstGeom>
          <a:noFill/>
        </p:spPr>
        <p:txBody>
          <a:bodyPr lIns="0" tIns="72000" rIns="0" bIns="0"/>
          <a:lstStyle>
            <a:lvl1pPr marL="0" indent="0">
              <a:lnSpc>
                <a:spcPts val="3600"/>
              </a:lnSpc>
              <a:spcBef>
                <a:spcPts val="0"/>
              </a:spcBef>
              <a:buNone/>
              <a:defRPr sz="3400">
                <a:latin typeface="HHU Celeste Sans" pitchFamily="34" charset="0"/>
              </a:defRPr>
            </a:lvl1pPr>
            <a:lvl2pPr>
              <a:buNone/>
              <a:defRPr sz="3400">
                <a:latin typeface="HHU Celeste Sans" pitchFamily="34" charset="0"/>
              </a:defRPr>
            </a:lvl2pPr>
            <a:lvl3pPr>
              <a:defRPr>
                <a:latin typeface="HHU Celeste Sans" pitchFamily="34" charset="0"/>
              </a:defRPr>
            </a:lvl3pPr>
            <a:lvl4pPr>
              <a:defRPr>
                <a:latin typeface="HHU Celeste Sans" pitchFamily="34" charset="0"/>
              </a:defRPr>
            </a:lvl4pPr>
            <a:lvl5pPr>
              <a:defRPr>
                <a:latin typeface="HHU Celeste Sans" pitchFamily="34" charset="0"/>
              </a:defRPr>
            </a:lvl5pPr>
            <a:lvl6pPr>
              <a:defRPr/>
            </a:lvl6pPr>
          </a:lstStyle>
          <a:p>
            <a:pPr defTabSz="4176431" fontAlgn="auto">
              <a:spcAft>
                <a:spcPts val="0"/>
              </a:spcAft>
              <a:defRPr/>
            </a:pPr>
            <a:r>
              <a:rPr lang="de-DE" sz="3000" dirty="0" err="1">
                <a:cs typeface="+mn-cs"/>
              </a:rPr>
              <a:t>Doluptat</a:t>
            </a:r>
            <a:r>
              <a:rPr lang="de-DE" sz="3000" dirty="0">
                <a:cs typeface="+mn-cs"/>
              </a:rPr>
              <a:t> </a:t>
            </a:r>
            <a:r>
              <a:rPr lang="de-DE" sz="3000" dirty="0" err="1">
                <a:cs typeface="+mn-cs"/>
              </a:rPr>
              <a:t>liam</a:t>
            </a:r>
            <a:r>
              <a:rPr lang="de-DE" sz="3000" dirty="0">
                <a:cs typeface="+mn-cs"/>
              </a:rPr>
              <a:t> </a:t>
            </a:r>
            <a:r>
              <a:rPr lang="de-DE" sz="3000" dirty="0" err="1">
                <a:cs typeface="+mn-cs"/>
              </a:rPr>
              <a:t>ditiatet</a:t>
            </a:r>
            <a:r>
              <a:rPr lang="de-DE" sz="3000" dirty="0">
                <a:cs typeface="+mn-cs"/>
              </a:rPr>
              <a:t> </a:t>
            </a:r>
            <a:r>
              <a:rPr lang="de-DE" sz="3000" dirty="0" err="1">
                <a:cs typeface="+mn-cs"/>
              </a:rPr>
              <a:t>exeris</a:t>
            </a:r>
            <a:r>
              <a:rPr lang="de-DE" sz="3000" dirty="0">
                <a:cs typeface="+mn-cs"/>
              </a:rPr>
              <a:t> </a:t>
            </a:r>
            <a:r>
              <a:rPr lang="de-DE" sz="3000" dirty="0" err="1">
                <a:cs typeface="+mn-cs"/>
              </a:rPr>
              <a:t>resendunt</a:t>
            </a:r>
            <a:r>
              <a:rPr lang="de-DE" sz="3000" dirty="0">
                <a:cs typeface="+mn-cs"/>
              </a:rPr>
              <a:t> </a:t>
            </a:r>
            <a:r>
              <a:rPr lang="de-DE" sz="3000" dirty="0" err="1">
                <a:cs typeface="+mn-cs"/>
              </a:rPr>
              <a:t>quia</a:t>
            </a:r>
            <a:r>
              <a:rPr lang="de-DE" sz="3000" dirty="0">
                <a:cs typeface="+mn-cs"/>
              </a:rPr>
              <a:t> </a:t>
            </a:r>
            <a:r>
              <a:rPr lang="de-DE" sz="3000" dirty="0" err="1">
                <a:cs typeface="+mn-cs"/>
              </a:rPr>
              <a:t>apitatque</a:t>
            </a:r>
            <a:r>
              <a:rPr lang="de-DE" sz="3000" dirty="0">
                <a:cs typeface="+mn-cs"/>
              </a:rPr>
              <a:t> </a:t>
            </a:r>
            <a:r>
              <a:rPr lang="de-DE" sz="3000" dirty="0" err="1">
                <a:cs typeface="+mn-cs"/>
              </a:rPr>
              <a:t>maiamus</a:t>
            </a:r>
            <a:r>
              <a:rPr lang="de-DE" sz="3000" dirty="0">
                <a:cs typeface="+mn-cs"/>
              </a:rPr>
              <a:t> </a:t>
            </a:r>
            <a:r>
              <a:rPr lang="de-DE" sz="3000" dirty="0" err="1">
                <a:cs typeface="+mn-cs"/>
              </a:rPr>
              <a:t>solores</a:t>
            </a:r>
            <a:r>
              <a:rPr lang="de-DE" sz="3000" dirty="0">
                <a:cs typeface="+mn-cs"/>
              </a:rPr>
              <a:t> ex </a:t>
            </a:r>
            <a:r>
              <a:rPr lang="de-DE" sz="3000" dirty="0" err="1">
                <a:cs typeface="+mn-cs"/>
              </a:rPr>
              <a:t>est</a:t>
            </a:r>
            <a:r>
              <a:rPr lang="de-DE" sz="3000" dirty="0">
                <a:cs typeface="+mn-cs"/>
              </a:rPr>
              <a:t>, </a:t>
            </a:r>
            <a:r>
              <a:rPr lang="de-DE" sz="3000" dirty="0" err="1">
                <a:cs typeface="+mn-cs"/>
              </a:rPr>
              <a:t>sa</a:t>
            </a:r>
            <a:r>
              <a:rPr lang="de-DE" sz="3000" dirty="0">
                <a:cs typeface="+mn-cs"/>
              </a:rPr>
              <a:t> </a:t>
            </a:r>
            <a:r>
              <a:rPr lang="de-DE" sz="3000" dirty="0" err="1">
                <a:cs typeface="+mn-cs"/>
              </a:rPr>
              <a:t>parcilitem</a:t>
            </a:r>
            <a:r>
              <a:rPr lang="de-DE" sz="3000" dirty="0">
                <a:cs typeface="+mn-cs"/>
              </a:rPr>
              <a:t> nos </a:t>
            </a:r>
            <a:r>
              <a:rPr lang="de-DE" sz="3000" dirty="0" err="1">
                <a:cs typeface="+mn-cs"/>
              </a:rPr>
              <a:t>audi</a:t>
            </a:r>
            <a:r>
              <a:rPr lang="de-DE" sz="3000" dirty="0">
                <a:cs typeface="+mn-cs"/>
              </a:rPr>
              <a:t> </a:t>
            </a:r>
            <a:r>
              <a:rPr lang="de-DE" sz="3000" dirty="0" err="1">
                <a:cs typeface="+mn-cs"/>
              </a:rPr>
              <a:t>arci</a:t>
            </a:r>
            <a:r>
              <a:rPr lang="de-DE" sz="3000" dirty="0">
                <a:cs typeface="+mn-cs"/>
              </a:rPr>
              <a:t> </a:t>
            </a:r>
            <a:r>
              <a:rPr lang="de-DE" sz="3000" dirty="0" err="1">
                <a:cs typeface="+mn-cs"/>
              </a:rPr>
              <a:t>blaboritis</a:t>
            </a:r>
            <a:r>
              <a:rPr lang="de-DE" sz="3000" dirty="0">
                <a:cs typeface="+mn-cs"/>
              </a:rPr>
              <a:t> </a:t>
            </a:r>
            <a:r>
              <a:rPr lang="de-DE" sz="3000" dirty="0" err="1">
                <a:cs typeface="+mn-cs"/>
              </a:rPr>
              <a:t>explita</a:t>
            </a:r>
            <a:r>
              <a:rPr lang="de-DE" sz="3000" dirty="0">
                <a:cs typeface="+mn-cs"/>
              </a:rPr>
              <a:t> </a:t>
            </a:r>
            <a:r>
              <a:rPr lang="de-DE" sz="3000" dirty="0" err="1">
                <a:cs typeface="+mn-cs"/>
              </a:rPr>
              <a:t>tiisimodit</a:t>
            </a:r>
            <a:r>
              <a:rPr lang="de-DE" sz="3000" dirty="0">
                <a:cs typeface="+mn-cs"/>
              </a:rPr>
              <a:t> </a:t>
            </a:r>
            <a:r>
              <a:rPr lang="de-DE" sz="3000" dirty="0" err="1">
                <a:cs typeface="+mn-cs"/>
              </a:rPr>
              <a:t>faciist</a:t>
            </a:r>
            <a:r>
              <a:rPr lang="de-DE" sz="3000" dirty="0">
                <a:cs typeface="+mn-cs"/>
              </a:rPr>
              <a:t> </a:t>
            </a:r>
            <a:r>
              <a:rPr lang="de-DE" sz="3000" dirty="0" err="1">
                <a:cs typeface="+mn-cs"/>
              </a:rPr>
              <a:t>eos</a:t>
            </a:r>
            <a:r>
              <a:rPr lang="de-DE" sz="3000" dirty="0">
                <a:cs typeface="+mn-cs"/>
              </a:rPr>
              <a:t> </a:t>
            </a:r>
            <a:r>
              <a:rPr lang="de-DE" sz="3000" dirty="0" err="1">
                <a:cs typeface="+mn-cs"/>
              </a:rPr>
              <a:t>ipientur</a:t>
            </a:r>
            <a:r>
              <a:rPr lang="de-DE" sz="3000" dirty="0">
                <a:cs typeface="+mn-cs"/>
              </a:rPr>
              <a:t> </a:t>
            </a:r>
            <a:r>
              <a:rPr lang="de-DE" sz="3000" dirty="0" err="1">
                <a:cs typeface="+mn-cs"/>
              </a:rPr>
              <a:t>simporro</a:t>
            </a:r>
            <a:r>
              <a:rPr lang="de-DE" sz="3000" dirty="0">
                <a:cs typeface="+mn-cs"/>
              </a:rPr>
              <a:t> </a:t>
            </a:r>
            <a:r>
              <a:rPr lang="de-DE" sz="3000" dirty="0" err="1">
                <a:cs typeface="+mn-cs"/>
              </a:rPr>
              <a:t>eos</a:t>
            </a:r>
            <a:r>
              <a:rPr lang="de-DE" sz="3000" dirty="0">
                <a:cs typeface="+mn-cs"/>
              </a:rPr>
              <a:t> </a:t>
            </a:r>
            <a:r>
              <a:rPr lang="de-DE" sz="3000" dirty="0" err="1">
                <a:cs typeface="+mn-cs"/>
              </a:rPr>
              <a:t>rem</a:t>
            </a:r>
            <a:r>
              <a:rPr lang="de-DE" sz="3000" dirty="0">
                <a:cs typeface="+mn-cs"/>
              </a:rPr>
              <a:t> </a:t>
            </a:r>
            <a:r>
              <a:rPr lang="de-DE" sz="3000" dirty="0" err="1">
                <a:cs typeface="+mn-cs"/>
              </a:rPr>
              <a:t>fugit</a:t>
            </a:r>
            <a:r>
              <a:rPr lang="de-DE" sz="3000" dirty="0">
                <a:cs typeface="+mn-cs"/>
              </a:rPr>
              <a:t> </a:t>
            </a:r>
            <a:r>
              <a:rPr lang="de-DE" sz="3000" dirty="0" err="1">
                <a:cs typeface="+mn-cs"/>
              </a:rPr>
              <a:t>accaborem</a:t>
            </a:r>
            <a:r>
              <a:rPr lang="de-DE" sz="3000" dirty="0">
                <a:cs typeface="+mn-cs"/>
              </a:rPr>
              <a:t> </a:t>
            </a:r>
            <a:r>
              <a:rPr lang="de-DE" sz="3000" dirty="0" err="1">
                <a:cs typeface="+mn-cs"/>
              </a:rPr>
              <a:t>fugiam</a:t>
            </a:r>
            <a:r>
              <a:rPr lang="de-DE" sz="3000" dirty="0">
                <a:cs typeface="+mn-cs"/>
              </a:rPr>
              <a:t> </a:t>
            </a:r>
            <a:r>
              <a:rPr lang="de-DE" sz="3000" dirty="0" err="1">
                <a:cs typeface="+mn-cs"/>
              </a:rPr>
              <a:t>as</a:t>
            </a:r>
            <a:r>
              <a:rPr lang="de-DE" sz="3000" dirty="0">
                <a:cs typeface="+mn-cs"/>
              </a:rPr>
              <a:t> </a:t>
            </a:r>
            <a:r>
              <a:rPr lang="de-DE" sz="3000" dirty="0" err="1">
                <a:cs typeface="+mn-cs"/>
              </a:rPr>
              <a:t>demquam</a:t>
            </a:r>
            <a:r>
              <a:rPr lang="de-DE" sz="3000" dirty="0">
                <a:cs typeface="+mn-cs"/>
              </a:rPr>
              <a:t> </a:t>
            </a:r>
            <a:r>
              <a:rPr lang="de-DE" sz="3000" dirty="0" err="1">
                <a:cs typeface="+mn-cs"/>
              </a:rPr>
              <a:t>vit</a:t>
            </a:r>
            <a:r>
              <a:rPr lang="de-DE" sz="3000" dirty="0">
                <a:cs typeface="+mn-cs"/>
              </a:rPr>
              <a:t> </a:t>
            </a:r>
            <a:r>
              <a:rPr lang="de-DE" sz="3000" dirty="0" err="1">
                <a:cs typeface="+mn-cs"/>
              </a:rPr>
              <a:t>aut</a:t>
            </a:r>
            <a:r>
              <a:rPr lang="de-DE" sz="3000" dirty="0">
                <a:cs typeface="+mn-cs"/>
              </a:rPr>
              <a:t> </a:t>
            </a:r>
            <a:r>
              <a:rPr lang="de-DE" sz="3000" dirty="0" err="1">
                <a:cs typeface="+mn-cs"/>
              </a:rPr>
              <a:t>facepta</a:t>
            </a:r>
            <a:r>
              <a:rPr lang="de-DE" sz="3000" dirty="0">
                <a:cs typeface="+mn-cs"/>
              </a:rPr>
              <a:t> </a:t>
            </a:r>
            <a:r>
              <a:rPr lang="de-DE" sz="3000" dirty="0" err="1">
                <a:cs typeface="+mn-cs"/>
              </a:rPr>
              <a:t>sperumquam</a:t>
            </a:r>
            <a:r>
              <a:rPr lang="de-DE" sz="3000" dirty="0">
                <a:cs typeface="+mn-cs"/>
              </a:rPr>
              <a:t>, </a:t>
            </a:r>
            <a:r>
              <a:rPr lang="de-DE" sz="3000" dirty="0" err="1">
                <a:cs typeface="+mn-cs"/>
              </a:rPr>
              <a:t>to</a:t>
            </a:r>
            <a:r>
              <a:rPr lang="de-DE" sz="3000" dirty="0">
                <a:cs typeface="+mn-cs"/>
              </a:rPr>
              <a:t> </a:t>
            </a:r>
            <a:r>
              <a:rPr lang="de-DE" sz="3000" dirty="0" err="1">
                <a:cs typeface="+mn-cs"/>
              </a:rPr>
              <a:t>dunt</a:t>
            </a:r>
            <a:r>
              <a:rPr lang="de-DE" sz="3000" dirty="0">
                <a:cs typeface="+mn-cs"/>
              </a:rPr>
              <a:t> ex </a:t>
            </a:r>
            <a:r>
              <a:rPr lang="de-DE" sz="3000" dirty="0" err="1">
                <a:cs typeface="+mn-cs"/>
              </a:rPr>
              <a:t>eaqui</a:t>
            </a:r>
            <a:r>
              <a:rPr lang="de-DE" sz="3000" dirty="0">
                <a:cs typeface="+mn-cs"/>
              </a:rPr>
              <a:t> </a:t>
            </a:r>
            <a:r>
              <a:rPr lang="de-DE" sz="3000" dirty="0" err="1">
                <a:cs typeface="+mn-cs"/>
              </a:rPr>
              <a:t>re</a:t>
            </a:r>
            <a:r>
              <a:rPr lang="de-DE" sz="3000" dirty="0">
                <a:cs typeface="+mn-cs"/>
              </a:rPr>
              <a:t> </a:t>
            </a:r>
            <a:r>
              <a:rPr lang="de-DE" sz="3000" dirty="0" err="1">
                <a:cs typeface="+mn-cs"/>
              </a:rPr>
              <a:t>pligendit</a:t>
            </a:r>
            <a:r>
              <a:rPr lang="de-DE" sz="3000" dirty="0">
                <a:cs typeface="+mn-cs"/>
              </a:rPr>
              <a:t> </a:t>
            </a:r>
            <a:r>
              <a:rPr lang="de-DE" sz="3000" dirty="0" err="1">
                <a:cs typeface="+mn-cs"/>
              </a:rPr>
              <a:t>lam</a:t>
            </a:r>
            <a:r>
              <a:rPr lang="de-DE" sz="3000" dirty="0">
                <a:cs typeface="+mn-cs"/>
              </a:rPr>
              <a:t>, </a:t>
            </a:r>
            <a:r>
              <a:rPr lang="de-DE" sz="3000" dirty="0" err="1">
                <a:cs typeface="+mn-cs"/>
              </a:rPr>
              <a:t>quaspe</a:t>
            </a:r>
            <a:r>
              <a:rPr lang="de-DE" sz="3000" dirty="0">
                <a:cs typeface="+mn-cs"/>
              </a:rPr>
              <a:t> </a:t>
            </a:r>
            <a:r>
              <a:rPr lang="de-DE" sz="3000" dirty="0" err="1">
                <a:cs typeface="+mn-cs"/>
              </a:rPr>
              <a:t>ressum</a:t>
            </a:r>
            <a:r>
              <a:rPr lang="de-DE" sz="3000" dirty="0">
                <a:cs typeface="+mn-cs"/>
              </a:rPr>
              <a:t>, </a:t>
            </a:r>
            <a:r>
              <a:rPr lang="de-DE" sz="3000" dirty="0" err="1">
                <a:cs typeface="+mn-cs"/>
              </a:rPr>
              <a:t>as</a:t>
            </a:r>
            <a:r>
              <a:rPr lang="de-DE" sz="3000" dirty="0">
                <a:cs typeface="+mn-cs"/>
              </a:rPr>
              <a:t> </a:t>
            </a:r>
            <a:r>
              <a:rPr lang="de-DE" sz="3000" dirty="0" err="1">
                <a:cs typeface="+mn-cs"/>
              </a:rPr>
              <a:t>esequas</a:t>
            </a:r>
            <a:r>
              <a:rPr lang="de-DE" sz="3000" dirty="0">
                <a:cs typeface="+mn-cs"/>
              </a:rPr>
              <a:t> </a:t>
            </a:r>
            <a:r>
              <a:rPr lang="de-DE" sz="3000" dirty="0" err="1">
                <a:cs typeface="+mn-cs"/>
              </a:rPr>
              <a:t>qui</a:t>
            </a:r>
            <a:r>
              <a:rPr lang="de-DE" sz="3000" dirty="0">
                <a:cs typeface="+mn-cs"/>
              </a:rPr>
              <a:t> </a:t>
            </a:r>
            <a:r>
              <a:rPr lang="de-DE" sz="3000" dirty="0" err="1">
                <a:cs typeface="+mn-cs"/>
              </a:rPr>
              <a:t>ditis</a:t>
            </a:r>
            <a:r>
              <a:rPr lang="de-DE" sz="3000" dirty="0">
                <a:cs typeface="+mn-cs"/>
              </a:rPr>
              <a:t> </a:t>
            </a:r>
            <a:r>
              <a:rPr lang="de-DE" sz="3000" dirty="0" err="1">
                <a:cs typeface="+mn-cs"/>
              </a:rPr>
              <a:t>nntiorae</a:t>
            </a:r>
            <a:r>
              <a:rPr lang="de-DE" sz="3000" dirty="0">
                <a:cs typeface="+mn-cs"/>
              </a:rPr>
              <a:t> </a:t>
            </a:r>
            <a:r>
              <a:rPr lang="de-DE" sz="3000" dirty="0" err="1">
                <a:cs typeface="+mn-cs"/>
              </a:rPr>
              <a:t>plibus</a:t>
            </a:r>
            <a:r>
              <a:rPr lang="de-DE" sz="3000" dirty="0">
                <a:cs typeface="+mn-cs"/>
              </a:rPr>
              <a:t> </a:t>
            </a:r>
            <a:r>
              <a:rPr lang="de-DE" sz="3000" dirty="0" err="1">
                <a:cs typeface="+mn-cs"/>
              </a:rPr>
              <a:t>elestiorum</a:t>
            </a:r>
            <a:r>
              <a:rPr lang="de-DE" sz="3000" dirty="0">
                <a:cs typeface="+mn-cs"/>
              </a:rPr>
              <a:t> </a:t>
            </a:r>
            <a:r>
              <a:rPr lang="de-DE" sz="3000" dirty="0" err="1">
                <a:cs typeface="+mn-cs"/>
              </a:rPr>
              <a:t>sum</a:t>
            </a:r>
            <a:r>
              <a:rPr lang="de-DE" sz="3000" dirty="0">
                <a:cs typeface="+mn-cs"/>
              </a:rPr>
              <a:t> </a:t>
            </a:r>
            <a:r>
              <a:rPr lang="de-DE" sz="3000" dirty="0" err="1">
                <a:cs typeface="+mn-cs"/>
              </a:rPr>
              <a:t>coresedios</a:t>
            </a:r>
            <a:r>
              <a:rPr lang="de-DE" sz="3000" dirty="0">
                <a:cs typeface="+mn-cs"/>
              </a:rPr>
              <a:t> si </a:t>
            </a:r>
            <a:r>
              <a:rPr lang="de-DE" sz="3000" dirty="0" err="1">
                <a:cs typeface="+mn-cs"/>
              </a:rPr>
              <a:t>nitiunt</a:t>
            </a:r>
            <a:r>
              <a:rPr lang="de-DE" sz="3000" dirty="0">
                <a:cs typeface="+mn-cs"/>
              </a:rPr>
              <a:t> ad </a:t>
            </a:r>
            <a:r>
              <a:rPr lang="de-DE" sz="3000" dirty="0" err="1">
                <a:cs typeface="+mn-cs"/>
              </a:rPr>
              <a:t>quam</a:t>
            </a:r>
            <a:r>
              <a:rPr lang="de-DE" sz="3000" dirty="0">
                <a:cs typeface="+mn-cs"/>
              </a:rPr>
              <a:t> </a:t>
            </a:r>
            <a:r>
              <a:rPr lang="de-DE" sz="3000" dirty="0" err="1">
                <a:cs typeface="+mn-cs"/>
              </a:rPr>
              <a:t>dolut</a:t>
            </a:r>
            <a:r>
              <a:rPr lang="de-DE" sz="3000" dirty="0">
                <a:cs typeface="+mn-cs"/>
              </a:rPr>
              <a:t> </a:t>
            </a:r>
            <a:r>
              <a:rPr lang="de-DE" sz="3000" dirty="0" err="1">
                <a:cs typeface="+mn-cs"/>
              </a:rPr>
              <a:t>quid</a:t>
            </a:r>
            <a:r>
              <a:rPr lang="de-DE" sz="3000" dirty="0">
                <a:cs typeface="+mn-cs"/>
              </a:rPr>
              <a:t> quo et </a:t>
            </a:r>
            <a:r>
              <a:rPr lang="de-DE" sz="3000" dirty="0" err="1">
                <a:cs typeface="+mn-cs"/>
              </a:rPr>
              <a:t>optatem</a:t>
            </a:r>
            <a:r>
              <a:rPr lang="de-DE" sz="3000" dirty="0">
                <a:cs typeface="+mn-cs"/>
              </a:rPr>
              <a:t> </a:t>
            </a:r>
            <a:r>
              <a:rPr lang="de-DE" sz="3000" dirty="0" err="1">
                <a:cs typeface="+mn-cs"/>
              </a:rPr>
              <a:t>etur</a:t>
            </a:r>
            <a:r>
              <a:rPr lang="de-DE" sz="3000" dirty="0">
                <a:cs typeface="+mn-cs"/>
              </a:rPr>
              <a:t> </a:t>
            </a:r>
            <a:r>
              <a:rPr lang="de-DE" sz="3000" dirty="0" err="1">
                <a:cs typeface="+mn-cs"/>
              </a:rPr>
              <a:t>sapedisque</a:t>
            </a:r>
            <a:r>
              <a:rPr lang="de-DE" sz="3000" dirty="0">
                <a:cs typeface="+mn-cs"/>
              </a:rPr>
              <a:t> </a:t>
            </a:r>
            <a:r>
              <a:rPr lang="de-DE" sz="3000" dirty="0" err="1">
                <a:cs typeface="+mn-cs"/>
              </a:rPr>
              <a:t>vel</a:t>
            </a:r>
            <a:r>
              <a:rPr lang="de-DE" sz="3000" dirty="0">
                <a:cs typeface="+mn-cs"/>
              </a:rPr>
              <a:t> </a:t>
            </a:r>
            <a:r>
              <a:rPr lang="de-DE" sz="3000" dirty="0" err="1">
                <a:cs typeface="+mn-cs"/>
              </a:rPr>
              <a:t>iur</a:t>
            </a:r>
            <a:r>
              <a:rPr lang="de-DE" sz="3000" dirty="0">
                <a:cs typeface="+mn-cs"/>
              </a:rPr>
              <a:t> </a:t>
            </a:r>
            <a:r>
              <a:rPr lang="de-DE" sz="3000" dirty="0" err="1">
                <a:cs typeface="+mn-cs"/>
              </a:rPr>
              <a:t>sequam</a:t>
            </a:r>
            <a:r>
              <a:rPr lang="de-DE" sz="3000" dirty="0">
                <a:cs typeface="+mn-cs"/>
              </a:rPr>
              <a:t>, </a:t>
            </a:r>
            <a:r>
              <a:rPr lang="de-DE" sz="3000" dirty="0" err="1" smtClean="0">
                <a:cs typeface="+mn-cs"/>
              </a:rPr>
              <a:t>testium</a:t>
            </a:r>
            <a:endParaRPr lang="de-DE" sz="3000" dirty="0">
              <a:cs typeface="+mn-cs"/>
            </a:endParaRPr>
          </a:p>
          <a:p>
            <a:pPr defTabSz="4176431" fontAlgn="auto">
              <a:spcAft>
                <a:spcPts val="0"/>
              </a:spcAft>
              <a:defRPr/>
            </a:pPr>
            <a:endParaRPr lang="de-DE" sz="3000" dirty="0">
              <a:cs typeface="+mn-cs"/>
            </a:endParaRPr>
          </a:p>
          <a:p>
            <a:pPr defTabSz="4176431" fontAlgn="auto">
              <a:spcAft>
                <a:spcPts val="0"/>
              </a:spcAft>
              <a:defRPr/>
            </a:pPr>
            <a:r>
              <a:rPr lang="de-DE" sz="3000" b="1" dirty="0" err="1">
                <a:solidFill>
                  <a:srgbClr val="006AB3"/>
                </a:solidFill>
                <a:cs typeface="+mn-cs"/>
              </a:rPr>
              <a:t>Volupide</a:t>
            </a:r>
            <a:r>
              <a:rPr lang="de-DE" sz="3000" b="1" dirty="0">
                <a:solidFill>
                  <a:srgbClr val="006AB3"/>
                </a:solidFill>
                <a:cs typeface="+mn-cs"/>
              </a:rPr>
              <a:t> </a:t>
            </a:r>
            <a:r>
              <a:rPr lang="de-DE" sz="3000" b="1" dirty="0" err="1">
                <a:solidFill>
                  <a:srgbClr val="006AB3"/>
                </a:solidFill>
                <a:cs typeface="+mn-cs"/>
              </a:rPr>
              <a:t>consequid</a:t>
            </a:r>
            <a:r>
              <a:rPr lang="de-DE" sz="3000" b="1" dirty="0">
                <a:solidFill>
                  <a:srgbClr val="006AB3"/>
                </a:solidFill>
                <a:cs typeface="+mn-cs"/>
              </a:rPr>
              <a:t> </a:t>
            </a:r>
            <a:r>
              <a:rPr lang="de-DE" sz="3000" b="1" dirty="0" err="1">
                <a:solidFill>
                  <a:srgbClr val="006AB3"/>
                </a:solidFill>
                <a:cs typeface="+mn-cs"/>
              </a:rPr>
              <a:t>maio</a:t>
            </a:r>
            <a:r>
              <a:rPr lang="de-DE" sz="3000" b="1" dirty="0">
                <a:solidFill>
                  <a:srgbClr val="006AB3"/>
                </a:solidFill>
                <a:cs typeface="+mn-cs"/>
              </a:rPr>
              <a:t> </a:t>
            </a:r>
            <a:r>
              <a:rPr lang="de-DE" sz="3000" b="1" dirty="0" err="1">
                <a:solidFill>
                  <a:srgbClr val="006AB3"/>
                </a:solidFill>
                <a:cs typeface="+mn-cs"/>
              </a:rPr>
              <a:t>Apit</a:t>
            </a:r>
            <a:r>
              <a:rPr lang="de-DE" sz="3000" b="1" dirty="0">
                <a:solidFill>
                  <a:srgbClr val="006AB3"/>
                </a:solidFill>
                <a:cs typeface="+mn-cs"/>
              </a:rPr>
              <a:t> </a:t>
            </a:r>
            <a:r>
              <a:rPr lang="de-DE" sz="3000" b="1" dirty="0" err="1">
                <a:solidFill>
                  <a:srgbClr val="006AB3"/>
                </a:solidFill>
                <a:cs typeface="+mn-cs"/>
              </a:rPr>
              <a:t>rem</a:t>
            </a:r>
            <a:r>
              <a:rPr lang="de-DE" sz="3000" b="1" dirty="0">
                <a:solidFill>
                  <a:srgbClr val="006AB3"/>
                </a:solidFill>
                <a:cs typeface="+mn-cs"/>
              </a:rPr>
              <a:t> </a:t>
            </a:r>
            <a:r>
              <a:rPr lang="de-DE" sz="3000" b="1" dirty="0" err="1">
                <a:solidFill>
                  <a:srgbClr val="006AB3"/>
                </a:solidFill>
                <a:cs typeface="+mn-cs"/>
              </a:rPr>
              <a:t>elitinet</a:t>
            </a:r>
            <a:endParaRPr lang="de-DE" sz="3000" b="1" dirty="0">
              <a:solidFill>
                <a:srgbClr val="006AB3"/>
              </a:solidFill>
              <a:cs typeface="+mn-cs"/>
            </a:endParaRPr>
          </a:p>
          <a:p>
            <a:pPr defTabSz="4176431" fontAlgn="auto">
              <a:spcAft>
                <a:spcPts val="0"/>
              </a:spcAft>
              <a:defRPr/>
            </a:pPr>
            <a:endParaRPr lang="de-DE" sz="3000" dirty="0">
              <a:cs typeface="+mn-cs"/>
            </a:endParaRPr>
          </a:p>
          <a:p>
            <a:pPr defTabSz="4176431" fontAlgn="auto">
              <a:spcAft>
                <a:spcPts val="0"/>
              </a:spcAft>
              <a:defRPr/>
            </a:pPr>
            <a:r>
              <a:rPr lang="de-DE" sz="3000" dirty="0" smtClean="0">
                <a:cs typeface="+mn-cs"/>
              </a:rPr>
              <a:t>et </a:t>
            </a:r>
            <a:r>
              <a:rPr lang="de-DE" sz="3000" dirty="0" err="1" smtClean="0">
                <a:cs typeface="+mn-cs"/>
              </a:rPr>
              <a:t>que</a:t>
            </a:r>
            <a:r>
              <a:rPr lang="de-DE" sz="3000" dirty="0" smtClean="0">
                <a:cs typeface="+mn-cs"/>
              </a:rPr>
              <a:t> </a:t>
            </a:r>
            <a:r>
              <a:rPr lang="de-DE" sz="3000" dirty="0" err="1" smtClean="0">
                <a:cs typeface="+mn-cs"/>
              </a:rPr>
              <a:t>nobit</a:t>
            </a:r>
            <a:r>
              <a:rPr lang="de-DE" sz="3000" dirty="0" smtClean="0">
                <a:cs typeface="+mn-cs"/>
              </a:rPr>
              <a:t>, </a:t>
            </a:r>
            <a:r>
              <a:rPr lang="de-DE" sz="3000" dirty="0" err="1" smtClean="0">
                <a:cs typeface="+mn-cs"/>
              </a:rPr>
              <a:t>simodipsamus</a:t>
            </a:r>
            <a:r>
              <a:rPr lang="de-DE" sz="3000" dirty="0" smtClean="0">
                <a:cs typeface="+mn-cs"/>
              </a:rPr>
              <a:t> </a:t>
            </a:r>
            <a:r>
              <a:rPr lang="de-DE" sz="3000" dirty="0" err="1" smtClean="0">
                <a:cs typeface="+mn-cs"/>
              </a:rPr>
              <a:t>inctae</a:t>
            </a:r>
            <a:r>
              <a:rPr lang="de-DE" sz="3000" dirty="0" smtClean="0">
                <a:cs typeface="+mn-cs"/>
              </a:rPr>
              <a:t> </a:t>
            </a:r>
            <a:r>
              <a:rPr lang="de-DE" sz="3000" dirty="0" err="1" smtClean="0">
                <a:cs typeface="+mn-cs"/>
              </a:rPr>
              <a:t>lignatent</a:t>
            </a:r>
            <a:r>
              <a:rPr lang="de-DE" sz="3000" dirty="0" smtClean="0">
                <a:cs typeface="+mn-cs"/>
              </a:rPr>
              <a:t> </a:t>
            </a:r>
            <a:r>
              <a:rPr lang="de-DE" sz="3000" dirty="0" err="1" smtClean="0">
                <a:cs typeface="+mn-cs"/>
              </a:rPr>
              <a:t>fuga</a:t>
            </a:r>
            <a:r>
              <a:rPr lang="de-DE" sz="3000" dirty="0" smtClean="0">
                <a:cs typeface="+mn-cs"/>
              </a:rPr>
              <a:t>. Pere </a:t>
            </a:r>
            <a:r>
              <a:rPr lang="de-DE" sz="3000" dirty="0" err="1" smtClean="0">
                <a:cs typeface="+mn-cs"/>
              </a:rPr>
              <a:t>con</a:t>
            </a:r>
            <a:r>
              <a:rPr lang="de-DE" sz="3000" dirty="0" smtClean="0">
                <a:cs typeface="+mn-cs"/>
              </a:rPr>
              <a:t> </a:t>
            </a:r>
            <a:r>
              <a:rPr lang="de-DE" sz="3000" dirty="0" err="1" smtClean="0">
                <a:cs typeface="+mn-cs"/>
              </a:rPr>
              <a:t>rescien</a:t>
            </a:r>
            <a:r>
              <a:rPr lang="de-DE" sz="3000" dirty="0" smtClean="0">
                <a:cs typeface="+mn-cs"/>
              </a:rPr>
              <a:t> </a:t>
            </a:r>
            <a:r>
              <a:rPr lang="de-DE" sz="3000" dirty="0" err="1" smtClean="0">
                <a:cs typeface="+mn-cs"/>
              </a:rPr>
              <a:t>daeprem</a:t>
            </a:r>
            <a:r>
              <a:rPr lang="de-DE" sz="3000" dirty="0" smtClean="0">
                <a:cs typeface="+mn-cs"/>
              </a:rPr>
              <a:t> </a:t>
            </a:r>
            <a:r>
              <a:rPr lang="de-DE" sz="3000" dirty="0" err="1" smtClean="0">
                <a:cs typeface="+mn-cs"/>
              </a:rPr>
              <a:t>sectiuntur</a:t>
            </a:r>
            <a:r>
              <a:rPr lang="de-DE" sz="3000" dirty="0" smtClean="0">
                <a:cs typeface="+mn-cs"/>
              </a:rPr>
              <a:t> </a:t>
            </a:r>
            <a:r>
              <a:rPr lang="de-DE" sz="3000" dirty="0" err="1" smtClean="0">
                <a:cs typeface="+mn-cs"/>
              </a:rPr>
              <a:t>aliquatum</a:t>
            </a:r>
            <a:r>
              <a:rPr lang="de-DE" sz="3000" dirty="0" smtClean="0">
                <a:cs typeface="+mn-cs"/>
              </a:rPr>
              <a:t> </a:t>
            </a:r>
            <a:r>
              <a:rPr lang="de-DE" sz="3000" dirty="0" err="1" smtClean="0">
                <a:cs typeface="+mn-cs"/>
              </a:rPr>
              <a:t>fugiature</a:t>
            </a:r>
            <a:r>
              <a:rPr lang="de-DE" sz="3000" dirty="0" smtClean="0">
                <a:cs typeface="+mn-cs"/>
              </a:rPr>
              <a:t> </a:t>
            </a:r>
            <a:r>
              <a:rPr lang="de-DE" sz="3000" dirty="0" err="1" smtClean="0">
                <a:cs typeface="+mn-cs"/>
              </a:rPr>
              <a:t>coratem</a:t>
            </a:r>
            <a:r>
              <a:rPr lang="de-DE" sz="3000" dirty="0" smtClean="0">
                <a:cs typeface="+mn-cs"/>
              </a:rPr>
              <a:t> </a:t>
            </a:r>
            <a:r>
              <a:rPr lang="de-DE" sz="3000" dirty="0" err="1" smtClean="0">
                <a:cs typeface="+mn-cs"/>
              </a:rPr>
              <a:t>venihil</a:t>
            </a:r>
            <a:r>
              <a:rPr lang="de-DE" sz="3000" dirty="0" smtClean="0">
                <a:cs typeface="+mn-cs"/>
              </a:rPr>
              <a:t> </a:t>
            </a:r>
            <a:r>
              <a:rPr lang="de-DE" sz="3000" dirty="0" err="1" smtClean="0">
                <a:cs typeface="+mn-cs"/>
              </a:rPr>
              <a:t>inciet</a:t>
            </a:r>
            <a:r>
              <a:rPr lang="de-DE" sz="3000" dirty="0" smtClean="0">
                <a:cs typeface="+mn-cs"/>
              </a:rPr>
              <a:t>, </a:t>
            </a:r>
            <a:r>
              <a:rPr lang="de-DE" sz="3000" dirty="0" err="1" smtClean="0">
                <a:cs typeface="+mn-cs"/>
              </a:rPr>
              <a:t>que</a:t>
            </a:r>
            <a:r>
              <a:rPr lang="de-DE" sz="3000" dirty="0" smtClean="0">
                <a:cs typeface="+mn-cs"/>
              </a:rPr>
              <a:t> ne non </a:t>
            </a:r>
            <a:r>
              <a:rPr lang="de-DE" sz="3000" dirty="0" err="1" smtClean="0">
                <a:cs typeface="+mn-cs"/>
              </a:rPr>
              <a:t>exces</a:t>
            </a:r>
            <a:r>
              <a:rPr lang="de-DE" sz="3000" dirty="0" smtClean="0">
                <a:cs typeface="+mn-cs"/>
              </a:rPr>
              <a:t> </a:t>
            </a:r>
            <a:r>
              <a:rPr lang="de-DE" sz="3000" dirty="0" err="1" smtClean="0">
                <a:cs typeface="+mn-cs"/>
              </a:rPr>
              <a:t>is</a:t>
            </a:r>
            <a:r>
              <a:rPr lang="de-DE" sz="3000" dirty="0" smtClean="0">
                <a:cs typeface="+mn-cs"/>
              </a:rPr>
              <a:t> et, </a:t>
            </a:r>
            <a:r>
              <a:rPr lang="de-DE" sz="3000" dirty="0" err="1" smtClean="0">
                <a:cs typeface="+mn-cs"/>
              </a:rPr>
              <a:t>seque</a:t>
            </a:r>
            <a:r>
              <a:rPr lang="de-DE" sz="3000" dirty="0" smtClean="0">
                <a:cs typeface="+mn-cs"/>
              </a:rPr>
              <a:t> </a:t>
            </a:r>
            <a:r>
              <a:rPr lang="de-DE" sz="3000" dirty="0" err="1" smtClean="0">
                <a:cs typeface="+mn-cs"/>
              </a:rPr>
              <a:t>optatiusam</a:t>
            </a:r>
            <a:r>
              <a:rPr lang="de-DE" sz="3000" dirty="0" smtClean="0">
                <a:cs typeface="+mn-cs"/>
              </a:rPr>
              <a:t>, </a:t>
            </a:r>
            <a:r>
              <a:rPr lang="de-DE" sz="3000" dirty="0" err="1" smtClean="0">
                <a:cs typeface="+mn-cs"/>
              </a:rPr>
              <a:t>te</a:t>
            </a:r>
            <a:r>
              <a:rPr lang="de-DE" sz="3000" dirty="0" smtClean="0">
                <a:cs typeface="+mn-cs"/>
              </a:rPr>
              <a:t> </a:t>
            </a:r>
            <a:r>
              <a:rPr lang="de-DE" sz="3000" dirty="0" err="1" smtClean="0">
                <a:cs typeface="+mn-cs"/>
              </a:rPr>
              <a:t>possuscidel</a:t>
            </a:r>
            <a:r>
              <a:rPr lang="de-DE" sz="3000" dirty="0" smtClean="0">
                <a:cs typeface="+mn-cs"/>
              </a:rPr>
              <a:t> </a:t>
            </a:r>
            <a:r>
              <a:rPr lang="de-DE" sz="3000" dirty="0" err="1" smtClean="0">
                <a:cs typeface="+mn-cs"/>
              </a:rPr>
              <a:t>magnat</a:t>
            </a:r>
            <a:r>
              <a:rPr lang="de-DE" sz="3000" dirty="0" smtClean="0">
                <a:cs typeface="+mn-cs"/>
              </a:rPr>
              <a:t> </a:t>
            </a:r>
            <a:r>
              <a:rPr lang="de-DE" sz="3000" dirty="0" err="1" smtClean="0">
                <a:cs typeface="+mn-cs"/>
              </a:rPr>
              <a:t>int</a:t>
            </a:r>
            <a:r>
              <a:rPr lang="de-DE" sz="3000" dirty="0" smtClean="0">
                <a:cs typeface="+mn-cs"/>
              </a:rPr>
              <a:t> </a:t>
            </a:r>
            <a:r>
              <a:rPr lang="de-DE" sz="3000" dirty="0" err="1" smtClean="0">
                <a:cs typeface="+mn-cs"/>
              </a:rPr>
              <a:t>escipis</a:t>
            </a:r>
            <a:r>
              <a:rPr lang="de-DE" sz="3000" dirty="0" smtClean="0">
                <a:cs typeface="+mn-cs"/>
              </a:rPr>
              <a:t> </a:t>
            </a:r>
            <a:r>
              <a:rPr lang="de-DE" sz="3000" dirty="0" err="1" smtClean="0">
                <a:cs typeface="+mn-cs"/>
              </a:rPr>
              <a:t>re</a:t>
            </a:r>
            <a:r>
              <a:rPr lang="de-DE" sz="3000" dirty="0" smtClean="0">
                <a:cs typeface="+mn-cs"/>
              </a:rPr>
              <a:t> </a:t>
            </a:r>
            <a:r>
              <a:rPr lang="de-DE" sz="3000" dirty="0" err="1" smtClean="0">
                <a:cs typeface="+mn-cs"/>
              </a:rPr>
              <a:t>sum</a:t>
            </a:r>
            <a:r>
              <a:rPr lang="de-DE" sz="3000" dirty="0" smtClean="0">
                <a:cs typeface="+mn-cs"/>
              </a:rPr>
              <a:t> la </a:t>
            </a:r>
            <a:r>
              <a:rPr lang="de-DE" sz="3000" dirty="0" err="1" smtClean="0">
                <a:cs typeface="+mn-cs"/>
              </a:rPr>
              <a:t>sent</a:t>
            </a:r>
            <a:r>
              <a:rPr lang="de-DE" sz="3000" dirty="0" smtClean="0">
                <a:cs typeface="+mn-cs"/>
              </a:rPr>
              <a:t> la </a:t>
            </a:r>
            <a:r>
              <a:rPr lang="de-DE" sz="3000" dirty="0" err="1" smtClean="0">
                <a:cs typeface="+mn-cs"/>
              </a:rPr>
              <a:t>secest</a:t>
            </a:r>
            <a:r>
              <a:rPr lang="de-DE" sz="3000" dirty="0" smtClean="0">
                <a:cs typeface="+mn-cs"/>
              </a:rPr>
              <a:t> </a:t>
            </a:r>
            <a:r>
              <a:rPr lang="de-DE" sz="3000" dirty="0" err="1" smtClean="0">
                <a:cs typeface="+mn-cs"/>
              </a:rPr>
              <a:t>aut</a:t>
            </a:r>
            <a:r>
              <a:rPr lang="de-DE" sz="3000" dirty="0" smtClean="0">
                <a:cs typeface="+mn-cs"/>
              </a:rPr>
              <a:t> </a:t>
            </a:r>
            <a:r>
              <a:rPr lang="de-DE" sz="3000" dirty="0" err="1" smtClean="0">
                <a:cs typeface="+mn-cs"/>
              </a:rPr>
              <a:t>essustiasse</a:t>
            </a:r>
            <a:r>
              <a:rPr lang="de-DE" sz="3000" dirty="0" smtClean="0">
                <a:cs typeface="+mn-cs"/>
              </a:rPr>
              <a:t> </a:t>
            </a:r>
            <a:r>
              <a:rPr lang="de-DE" sz="3000" dirty="0" err="1" smtClean="0">
                <a:cs typeface="+mn-cs"/>
              </a:rPr>
              <a:t>earum</a:t>
            </a:r>
            <a:r>
              <a:rPr lang="de-DE" sz="3000" dirty="0" smtClean="0">
                <a:cs typeface="+mn-cs"/>
              </a:rPr>
              <a:t> </a:t>
            </a:r>
            <a:r>
              <a:rPr lang="de-DE" sz="3000" dirty="0" err="1" smtClean="0">
                <a:cs typeface="+mn-cs"/>
              </a:rPr>
              <a:t>natendici</a:t>
            </a:r>
            <a:r>
              <a:rPr lang="de-DE" sz="3000" dirty="0" smtClean="0">
                <a:cs typeface="+mn-cs"/>
              </a:rPr>
              <a:t> </a:t>
            </a:r>
            <a:r>
              <a:rPr lang="de-DE" sz="3000" dirty="0" err="1" smtClean="0">
                <a:cs typeface="+mn-cs"/>
              </a:rPr>
              <a:t>ut</a:t>
            </a:r>
            <a:r>
              <a:rPr lang="de-DE" sz="3000" dirty="0" smtClean="0">
                <a:cs typeface="+mn-cs"/>
              </a:rPr>
              <a:t> </a:t>
            </a:r>
            <a:r>
              <a:rPr lang="de-DE" sz="3000" dirty="0" err="1" smtClean="0">
                <a:cs typeface="+mn-cs"/>
              </a:rPr>
              <a:t>landella</a:t>
            </a:r>
            <a:r>
              <a:rPr lang="de-DE" sz="3000" dirty="0" smtClean="0">
                <a:cs typeface="+mn-cs"/>
              </a:rPr>
              <a:t> </a:t>
            </a:r>
            <a:r>
              <a:rPr lang="de-DE" sz="3000" dirty="0" err="1" smtClean="0">
                <a:cs typeface="+mn-cs"/>
              </a:rPr>
              <a:t>qui</a:t>
            </a:r>
            <a:r>
              <a:rPr lang="de-DE" sz="3000" dirty="0" smtClean="0">
                <a:cs typeface="+mn-cs"/>
              </a:rPr>
              <a:t> </a:t>
            </a:r>
            <a:r>
              <a:rPr lang="de-DE" sz="3000" dirty="0" err="1" smtClean="0">
                <a:cs typeface="+mn-cs"/>
              </a:rPr>
              <a:t>nectem</a:t>
            </a:r>
            <a:r>
              <a:rPr lang="de-DE" sz="3000" dirty="0" smtClean="0">
                <a:cs typeface="+mn-cs"/>
              </a:rPr>
              <a:t> </a:t>
            </a:r>
            <a:r>
              <a:rPr lang="de-DE" sz="3000" dirty="0" err="1" smtClean="0">
                <a:cs typeface="+mn-cs"/>
              </a:rPr>
              <a:t>fugit</a:t>
            </a:r>
            <a:r>
              <a:rPr lang="de-DE" sz="3000" dirty="0" smtClean="0">
                <a:cs typeface="+mn-cs"/>
              </a:rPr>
              <a:t> </a:t>
            </a:r>
            <a:r>
              <a:rPr lang="de-DE" sz="3000" dirty="0" err="1" smtClean="0">
                <a:cs typeface="+mn-cs"/>
              </a:rPr>
              <a:t>harum</a:t>
            </a:r>
            <a:r>
              <a:rPr lang="de-DE" sz="3000" dirty="0" smtClean="0">
                <a:cs typeface="+mn-cs"/>
              </a:rPr>
              <a:t> </a:t>
            </a:r>
            <a:r>
              <a:rPr lang="de-DE" sz="3000" dirty="0" err="1" smtClean="0">
                <a:cs typeface="+mn-cs"/>
              </a:rPr>
              <a:t>re</a:t>
            </a:r>
            <a:r>
              <a:rPr lang="de-DE" sz="3000" dirty="0" smtClean="0">
                <a:cs typeface="+mn-cs"/>
              </a:rPr>
              <a:t> </a:t>
            </a:r>
            <a:r>
              <a:rPr lang="de-DE" sz="3000" dirty="0" err="1" smtClean="0">
                <a:cs typeface="+mn-cs"/>
              </a:rPr>
              <a:t>digenit</a:t>
            </a:r>
            <a:r>
              <a:rPr lang="de-DE" sz="3000" dirty="0" smtClean="0">
                <a:cs typeface="+mn-cs"/>
              </a:rPr>
              <a:t>, </a:t>
            </a:r>
            <a:r>
              <a:rPr lang="de-DE" sz="3000" dirty="0" err="1" smtClean="0">
                <a:cs typeface="+mn-cs"/>
              </a:rPr>
              <a:t>suntias</a:t>
            </a:r>
            <a:r>
              <a:rPr lang="de-DE" sz="3000" dirty="0" smtClean="0">
                <a:cs typeface="+mn-cs"/>
              </a:rPr>
              <a:t> </a:t>
            </a:r>
            <a:r>
              <a:rPr lang="de-DE" sz="3000" dirty="0" err="1" smtClean="0">
                <a:cs typeface="+mn-cs"/>
              </a:rPr>
              <a:t>dolesti</a:t>
            </a:r>
            <a:r>
              <a:rPr lang="de-DE" sz="3000" dirty="0" smtClean="0">
                <a:cs typeface="+mn-cs"/>
              </a:rPr>
              <a:t> </a:t>
            </a:r>
            <a:r>
              <a:rPr lang="de-DE" sz="3000" dirty="0" err="1" smtClean="0">
                <a:cs typeface="+mn-cs"/>
              </a:rPr>
              <a:t>nveles</a:t>
            </a:r>
            <a:r>
              <a:rPr lang="de-DE" sz="3000" dirty="0" smtClean="0">
                <a:cs typeface="+mn-cs"/>
              </a:rPr>
              <a:t> </a:t>
            </a:r>
            <a:r>
              <a:rPr lang="de-DE" sz="3000" dirty="0" err="1" smtClean="0">
                <a:cs typeface="+mn-cs"/>
              </a:rPr>
              <a:t>explit</a:t>
            </a:r>
            <a:r>
              <a:rPr lang="de-DE" sz="3000" dirty="0" smtClean="0">
                <a:cs typeface="+mn-cs"/>
              </a:rPr>
              <a:t> </a:t>
            </a:r>
            <a:r>
              <a:rPr lang="de-DE" sz="3000" dirty="0" err="1" smtClean="0">
                <a:cs typeface="+mn-cs"/>
              </a:rPr>
              <a:t>pellaccabor</a:t>
            </a:r>
            <a:r>
              <a:rPr lang="de-DE" sz="3000" dirty="0" smtClean="0">
                <a:cs typeface="+mn-cs"/>
              </a:rPr>
              <a:t> </a:t>
            </a:r>
            <a:r>
              <a:rPr lang="de-DE" sz="3000" dirty="0" err="1" smtClean="0">
                <a:cs typeface="+mn-cs"/>
              </a:rPr>
              <a:t>abo</a:t>
            </a:r>
            <a:r>
              <a:rPr lang="de-DE" sz="3000" dirty="0" smtClean="0">
                <a:cs typeface="+mn-cs"/>
              </a:rPr>
              <a:t>. </a:t>
            </a:r>
            <a:r>
              <a:rPr lang="de-DE" sz="3000" dirty="0" err="1" smtClean="0">
                <a:cs typeface="+mn-cs"/>
              </a:rPr>
              <a:t>Peratatistem</a:t>
            </a:r>
            <a:r>
              <a:rPr lang="de-DE" sz="3000" dirty="0" smtClean="0">
                <a:cs typeface="+mn-cs"/>
              </a:rPr>
              <a:t> </a:t>
            </a:r>
            <a:r>
              <a:rPr lang="de-DE" sz="3000" dirty="0" err="1" smtClean="0">
                <a:cs typeface="+mn-cs"/>
              </a:rPr>
              <a:t>fugiate</a:t>
            </a:r>
            <a:r>
              <a:rPr lang="de-DE" sz="3000" dirty="0" smtClean="0">
                <a:cs typeface="+mn-cs"/>
              </a:rPr>
              <a:t> </a:t>
            </a:r>
            <a:r>
              <a:rPr lang="de-DE" sz="3000" dirty="0" err="1" smtClean="0">
                <a:cs typeface="+mn-cs"/>
              </a:rPr>
              <a:t>cumquis</a:t>
            </a:r>
            <a:r>
              <a:rPr lang="de-DE" sz="3000" dirty="0" smtClean="0">
                <a:cs typeface="+mn-cs"/>
              </a:rPr>
              <a:t> </a:t>
            </a:r>
            <a:r>
              <a:rPr lang="de-DE" sz="3000" dirty="0" err="1" smtClean="0">
                <a:cs typeface="+mn-cs"/>
              </a:rPr>
              <a:t>dolorrovid</a:t>
            </a:r>
            <a:r>
              <a:rPr lang="de-DE" sz="3000" dirty="0" smtClean="0">
                <a:cs typeface="+mn-cs"/>
              </a:rPr>
              <a:t> </a:t>
            </a:r>
            <a:r>
              <a:rPr lang="de-DE" sz="3000" dirty="0" err="1" smtClean="0">
                <a:cs typeface="+mn-cs"/>
              </a:rPr>
              <a:t>quia</a:t>
            </a:r>
            <a:r>
              <a:rPr lang="de-DE" sz="3000" dirty="0" smtClean="0">
                <a:cs typeface="+mn-cs"/>
              </a:rPr>
              <a:t> </a:t>
            </a:r>
            <a:r>
              <a:rPr lang="de-DE" sz="3000" dirty="0" err="1" smtClean="0">
                <a:cs typeface="+mn-cs"/>
              </a:rPr>
              <a:t>conem</a:t>
            </a:r>
            <a:r>
              <a:rPr lang="de-DE" sz="3000" dirty="0" smtClean="0">
                <a:cs typeface="+mn-cs"/>
              </a:rPr>
              <a:t> </a:t>
            </a:r>
            <a:r>
              <a:rPr lang="de-DE" sz="3000" dirty="0" err="1" smtClean="0">
                <a:cs typeface="+mn-cs"/>
              </a:rPr>
              <a:t>etur</a:t>
            </a:r>
            <a:r>
              <a:rPr lang="de-DE" sz="3000" dirty="0" smtClean="0">
                <a:cs typeface="+mn-cs"/>
              </a:rPr>
              <a:t> min </a:t>
            </a:r>
            <a:r>
              <a:rPr lang="de-DE" sz="3000" dirty="0" err="1" smtClean="0">
                <a:cs typeface="+mn-cs"/>
              </a:rPr>
              <a:t>ea</a:t>
            </a:r>
            <a:r>
              <a:rPr lang="de-DE" sz="3000" dirty="0" smtClean="0">
                <a:cs typeface="+mn-cs"/>
              </a:rPr>
              <a:t> del </a:t>
            </a:r>
            <a:r>
              <a:rPr lang="de-DE" sz="3000" dirty="0" err="1" smtClean="0">
                <a:cs typeface="+mn-cs"/>
              </a:rPr>
              <a:t>most</a:t>
            </a:r>
            <a:r>
              <a:rPr lang="de-DE" sz="3000" dirty="0" smtClean="0">
                <a:cs typeface="+mn-cs"/>
              </a:rPr>
              <a:t>, </a:t>
            </a:r>
            <a:r>
              <a:rPr lang="de-DE" sz="3000" dirty="0" err="1" smtClean="0">
                <a:cs typeface="+mn-cs"/>
              </a:rPr>
              <a:t>consequas</a:t>
            </a:r>
            <a:r>
              <a:rPr lang="de-DE" sz="3000" dirty="0" smtClean="0">
                <a:cs typeface="+mn-cs"/>
              </a:rPr>
              <a:t> </a:t>
            </a:r>
            <a:r>
              <a:rPr lang="de-DE" sz="3000" dirty="0" err="1" smtClean="0">
                <a:cs typeface="+mn-cs"/>
              </a:rPr>
              <a:t>eatempo</a:t>
            </a:r>
            <a:r>
              <a:rPr lang="de-DE" sz="3000" dirty="0" smtClean="0">
                <a:cs typeface="+mn-cs"/>
              </a:rPr>
              <a:t> </a:t>
            </a:r>
            <a:r>
              <a:rPr lang="de-DE" sz="3000" dirty="0" err="1" smtClean="0">
                <a:cs typeface="+mn-cs"/>
              </a:rPr>
              <a:t>rempore</a:t>
            </a:r>
            <a:r>
              <a:rPr lang="de-DE" sz="3000" dirty="0" smtClean="0">
                <a:cs typeface="+mn-cs"/>
              </a:rPr>
              <a:t> </a:t>
            </a:r>
            <a:r>
              <a:rPr lang="de-DE" sz="3000" dirty="0" err="1" smtClean="0">
                <a:cs typeface="+mn-cs"/>
              </a:rPr>
              <a:t>mquatiis</a:t>
            </a:r>
            <a:r>
              <a:rPr lang="de-DE" sz="3000" dirty="0" smtClean="0">
                <a:cs typeface="+mn-cs"/>
              </a:rPr>
              <a:t> </a:t>
            </a:r>
            <a:r>
              <a:rPr lang="de-DE" sz="3000" dirty="0" err="1" smtClean="0">
                <a:cs typeface="+mn-cs"/>
              </a:rPr>
              <a:t>invenim</a:t>
            </a:r>
            <a:r>
              <a:rPr lang="de-DE" sz="3000" dirty="0" smtClean="0">
                <a:cs typeface="+mn-cs"/>
              </a:rPr>
              <a:t> </a:t>
            </a:r>
            <a:r>
              <a:rPr lang="de-DE" sz="3000" dirty="0" err="1" smtClean="0">
                <a:cs typeface="+mn-cs"/>
              </a:rPr>
              <a:t>uscium</a:t>
            </a:r>
            <a:r>
              <a:rPr lang="de-DE" sz="3000" dirty="0" smtClean="0">
                <a:cs typeface="+mn-cs"/>
              </a:rPr>
              <a:t> </a:t>
            </a:r>
            <a:r>
              <a:rPr lang="de-DE" sz="3000" dirty="0" err="1" smtClean="0">
                <a:cs typeface="+mn-cs"/>
              </a:rPr>
              <a:t>hic</a:t>
            </a:r>
            <a:r>
              <a:rPr lang="de-DE" sz="3000" dirty="0" smtClean="0">
                <a:cs typeface="+mn-cs"/>
              </a:rPr>
              <a:t> </a:t>
            </a:r>
            <a:r>
              <a:rPr lang="de-DE" sz="3000" dirty="0" err="1" smtClean="0">
                <a:cs typeface="+mn-cs"/>
              </a:rPr>
              <a:t>totaqui</a:t>
            </a:r>
            <a:r>
              <a:rPr lang="de-DE" sz="3000" dirty="0" smtClean="0">
                <a:cs typeface="+mn-cs"/>
              </a:rPr>
              <a:t> </a:t>
            </a:r>
            <a:r>
              <a:rPr lang="de-DE" sz="3000" dirty="0" err="1" smtClean="0">
                <a:cs typeface="+mn-cs"/>
              </a:rPr>
              <a:t>duciendent</a:t>
            </a:r>
            <a:r>
              <a:rPr lang="de-DE" sz="3000" dirty="0" smtClean="0">
                <a:cs typeface="+mn-cs"/>
              </a:rPr>
              <a:t> </a:t>
            </a:r>
            <a:r>
              <a:rPr lang="de-DE" sz="3000" dirty="0" err="1" smtClean="0">
                <a:cs typeface="+mn-cs"/>
              </a:rPr>
              <a:t>aut</a:t>
            </a:r>
            <a:r>
              <a:rPr lang="de-DE" sz="3000" dirty="0" smtClean="0">
                <a:cs typeface="+mn-cs"/>
              </a:rPr>
              <a:t> </a:t>
            </a:r>
            <a:r>
              <a:rPr lang="de-DE" sz="3000" dirty="0" err="1" smtClean="0">
                <a:cs typeface="+mn-cs"/>
              </a:rPr>
              <a:t>atem</a:t>
            </a:r>
            <a:r>
              <a:rPr lang="de-DE" sz="3000" dirty="0" smtClean="0">
                <a:cs typeface="+mn-cs"/>
              </a:rPr>
              <a:t> </a:t>
            </a:r>
            <a:r>
              <a:rPr lang="de-DE" sz="3000" dirty="0" err="1" smtClean="0">
                <a:cs typeface="+mn-cs"/>
              </a:rPr>
              <a:t>fugia</a:t>
            </a:r>
            <a:r>
              <a:rPr lang="de-DE" sz="3000" dirty="0" smtClean="0">
                <a:cs typeface="+mn-cs"/>
              </a:rPr>
              <a:t> </a:t>
            </a:r>
            <a:r>
              <a:rPr lang="de-DE" sz="3000" dirty="0" err="1" smtClean="0">
                <a:cs typeface="+mn-cs"/>
              </a:rPr>
              <a:t>dolorem</a:t>
            </a:r>
            <a:r>
              <a:rPr lang="de-DE" sz="3000" dirty="0" smtClean="0">
                <a:cs typeface="+mn-cs"/>
              </a:rPr>
              <a:t> </a:t>
            </a:r>
            <a:r>
              <a:rPr lang="de-DE" sz="3000" dirty="0" err="1" smtClean="0">
                <a:cs typeface="+mn-cs"/>
              </a:rPr>
              <a:t>faccus</a:t>
            </a:r>
            <a:r>
              <a:rPr lang="de-DE" sz="3000" dirty="0" smtClean="0">
                <a:cs typeface="+mn-cs"/>
              </a:rPr>
              <a:t> </a:t>
            </a:r>
            <a:r>
              <a:rPr lang="de-DE" sz="3000" dirty="0" err="1" smtClean="0">
                <a:cs typeface="+mn-cs"/>
              </a:rPr>
              <a:t>rest</a:t>
            </a:r>
            <a:r>
              <a:rPr lang="de-DE" sz="3000" dirty="0" smtClean="0">
                <a:cs typeface="+mn-cs"/>
              </a:rPr>
              <a:t> et </a:t>
            </a:r>
            <a:r>
              <a:rPr lang="de-DE" sz="3000" dirty="0" err="1" smtClean="0">
                <a:cs typeface="+mn-cs"/>
              </a:rPr>
              <a:t>eum</a:t>
            </a:r>
            <a:r>
              <a:rPr lang="de-DE" sz="3000" dirty="0" smtClean="0">
                <a:cs typeface="+mn-cs"/>
              </a:rPr>
              <a:t> </a:t>
            </a:r>
            <a:r>
              <a:rPr lang="de-DE" sz="3000" dirty="0" err="1" smtClean="0">
                <a:cs typeface="+mn-cs"/>
              </a:rPr>
              <a:t>volupta</a:t>
            </a:r>
            <a:r>
              <a:rPr lang="de-DE" sz="3000" dirty="0" smtClean="0">
                <a:cs typeface="+mn-cs"/>
              </a:rPr>
              <a:t> </a:t>
            </a:r>
            <a:r>
              <a:rPr lang="de-DE" sz="3000" dirty="0" err="1" smtClean="0">
                <a:cs typeface="+mn-cs"/>
              </a:rPr>
              <a:t>volupicabo</a:t>
            </a:r>
            <a:r>
              <a:rPr lang="de-DE" sz="3000" dirty="0" smtClean="0">
                <a:cs typeface="+mn-cs"/>
              </a:rPr>
              <a:t>. Nam, </a:t>
            </a:r>
            <a:r>
              <a:rPr lang="de-DE" sz="3000" dirty="0" err="1" smtClean="0">
                <a:cs typeface="+mn-cs"/>
              </a:rPr>
              <a:t>qui</a:t>
            </a:r>
            <a:r>
              <a:rPr lang="de-DE" sz="3000" dirty="0" smtClean="0">
                <a:cs typeface="+mn-cs"/>
              </a:rPr>
              <a:t> </a:t>
            </a:r>
            <a:r>
              <a:rPr lang="de-DE" sz="3000" dirty="0" err="1" smtClean="0">
                <a:cs typeface="+mn-cs"/>
              </a:rPr>
              <a:t>andis</a:t>
            </a:r>
            <a:r>
              <a:rPr lang="de-DE" sz="3000" dirty="0" smtClean="0">
                <a:cs typeface="+mn-cs"/>
              </a:rPr>
              <a:t> </a:t>
            </a:r>
            <a:r>
              <a:rPr lang="de-DE" sz="3000" dirty="0" err="1" smtClean="0">
                <a:cs typeface="+mn-cs"/>
              </a:rPr>
              <a:t>debitatis</a:t>
            </a:r>
            <a:r>
              <a:rPr lang="de-DE" sz="3000" dirty="0" smtClean="0">
                <a:cs typeface="+mn-cs"/>
              </a:rPr>
              <a:t> </a:t>
            </a:r>
            <a:r>
              <a:rPr lang="de-DE" sz="3000" dirty="0" err="1" smtClean="0">
                <a:cs typeface="+mn-cs"/>
              </a:rPr>
              <a:t>asse</a:t>
            </a:r>
            <a:r>
              <a:rPr lang="de-DE" sz="3000" dirty="0" smtClean="0">
                <a:cs typeface="+mn-cs"/>
              </a:rPr>
              <a:t> </a:t>
            </a:r>
            <a:r>
              <a:rPr lang="de-DE" sz="3000" dirty="0" err="1" smtClean="0">
                <a:cs typeface="+mn-cs"/>
              </a:rPr>
              <a:t>vit</a:t>
            </a:r>
            <a:r>
              <a:rPr lang="de-DE" sz="3000" dirty="0" smtClean="0">
                <a:cs typeface="+mn-cs"/>
              </a:rPr>
              <a:t> et, </a:t>
            </a:r>
            <a:r>
              <a:rPr lang="de-DE" sz="3000" dirty="0" err="1" smtClean="0">
                <a:cs typeface="+mn-cs"/>
              </a:rPr>
              <a:t>quiae</a:t>
            </a:r>
            <a:r>
              <a:rPr lang="de-DE" sz="3000" dirty="0" smtClean="0">
                <a:cs typeface="+mn-cs"/>
              </a:rPr>
              <a:t> </a:t>
            </a:r>
            <a:r>
              <a:rPr lang="de-DE" sz="3000" dirty="0" err="1" smtClean="0">
                <a:cs typeface="+mn-cs"/>
              </a:rPr>
              <a:t>occusam</a:t>
            </a:r>
            <a:r>
              <a:rPr lang="de-DE" sz="3000" dirty="0" smtClean="0">
                <a:cs typeface="+mn-cs"/>
              </a:rPr>
              <a:t> </a:t>
            </a:r>
            <a:r>
              <a:rPr lang="de-DE" sz="3000" dirty="0" err="1" smtClean="0">
                <a:cs typeface="+mn-cs"/>
              </a:rPr>
              <a:t>dest</a:t>
            </a:r>
            <a:r>
              <a:rPr lang="de-DE" sz="3000" dirty="0" smtClean="0">
                <a:cs typeface="+mn-cs"/>
              </a:rPr>
              <a:t> </a:t>
            </a:r>
            <a:r>
              <a:rPr lang="de-DE" sz="3000" dirty="0" err="1" smtClean="0">
                <a:cs typeface="+mn-cs"/>
              </a:rPr>
              <a:t>faccuptatur</a:t>
            </a:r>
            <a:r>
              <a:rPr lang="de-DE" sz="3000" dirty="0" smtClean="0">
                <a:cs typeface="+mn-cs"/>
              </a:rPr>
              <a:t> </a:t>
            </a:r>
            <a:r>
              <a:rPr lang="de-DE" sz="3000" dirty="0" err="1" smtClean="0">
                <a:cs typeface="+mn-cs"/>
              </a:rPr>
              <a:t>sus</a:t>
            </a:r>
            <a:r>
              <a:rPr lang="de-DE" sz="3000" dirty="0" smtClean="0">
                <a:cs typeface="+mn-cs"/>
              </a:rPr>
              <a:t> </a:t>
            </a:r>
            <a:r>
              <a:rPr lang="de-DE" sz="3000" dirty="0" err="1" smtClean="0">
                <a:cs typeface="+mn-cs"/>
              </a:rPr>
              <a:t>serum</a:t>
            </a:r>
            <a:r>
              <a:rPr lang="de-DE" sz="3000" dirty="0" smtClean="0">
                <a:cs typeface="+mn-cs"/>
              </a:rPr>
              <a:t> et </a:t>
            </a:r>
            <a:r>
              <a:rPr lang="de-DE" sz="3000" dirty="0" err="1" smtClean="0">
                <a:cs typeface="+mn-cs"/>
              </a:rPr>
              <a:t>magnitestium</a:t>
            </a:r>
            <a:r>
              <a:rPr lang="de-DE" sz="3000" dirty="0" smtClean="0">
                <a:cs typeface="+mn-cs"/>
              </a:rPr>
              <a:t> </a:t>
            </a:r>
            <a:r>
              <a:rPr lang="de-DE" sz="3000" dirty="0" err="1" smtClean="0">
                <a:cs typeface="+mn-cs"/>
              </a:rPr>
              <a:t>ut</a:t>
            </a:r>
            <a:r>
              <a:rPr lang="de-DE" sz="3000" dirty="0" smtClean="0">
                <a:cs typeface="+mn-cs"/>
              </a:rPr>
              <a:t> </a:t>
            </a:r>
            <a:r>
              <a:rPr lang="de-DE" sz="3000" dirty="0" err="1" smtClean="0">
                <a:cs typeface="+mn-cs"/>
              </a:rPr>
              <a:t>qui</a:t>
            </a:r>
            <a:r>
              <a:rPr lang="de-DE" sz="3000" dirty="0" smtClean="0">
                <a:cs typeface="+mn-cs"/>
              </a:rPr>
              <a:t> </a:t>
            </a:r>
            <a:r>
              <a:rPr lang="de-DE" sz="3000" dirty="0" err="1" smtClean="0">
                <a:cs typeface="+mn-cs"/>
              </a:rPr>
              <a:t>vit</a:t>
            </a:r>
            <a:r>
              <a:rPr lang="de-DE" sz="3000" dirty="0" smtClean="0">
                <a:cs typeface="+mn-cs"/>
              </a:rPr>
              <a:t> </a:t>
            </a:r>
            <a:r>
              <a:rPr lang="de-DE" sz="3000" dirty="0" err="1" smtClean="0">
                <a:cs typeface="+mn-cs"/>
              </a:rPr>
              <a:t>repudit</a:t>
            </a:r>
            <a:r>
              <a:rPr lang="de-DE" sz="3000" dirty="0" smtClean="0">
                <a:cs typeface="+mn-cs"/>
              </a:rPr>
              <a:t> </a:t>
            </a:r>
            <a:r>
              <a:rPr lang="de-DE" sz="3000" dirty="0" err="1" smtClean="0">
                <a:cs typeface="+mn-cs"/>
              </a:rPr>
              <a:t>quibus</a:t>
            </a:r>
            <a:r>
              <a:rPr lang="de-DE" sz="3000" dirty="0" smtClean="0">
                <a:cs typeface="+mn-cs"/>
              </a:rPr>
              <a:t> </a:t>
            </a:r>
            <a:r>
              <a:rPr lang="de-DE" sz="3000" dirty="0" err="1" smtClean="0">
                <a:cs typeface="+mn-cs"/>
              </a:rPr>
              <a:t>doluptasit</a:t>
            </a:r>
            <a:r>
              <a:rPr lang="de-DE" sz="3000" dirty="0" smtClean="0">
                <a:cs typeface="+mn-cs"/>
              </a:rPr>
              <a:t> </a:t>
            </a:r>
            <a:r>
              <a:rPr lang="de-DE" sz="3000" dirty="0" err="1" smtClean="0">
                <a:cs typeface="+mn-cs"/>
              </a:rPr>
              <a:t>aturit</a:t>
            </a:r>
            <a:r>
              <a:rPr lang="de-DE" sz="3000" dirty="0" smtClean="0">
                <a:cs typeface="+mn-cs"/>
              </a:rPr>
              <a:t> </a:t>
            </a:r>
            <a:r>
              <a:rPr lang="de-DE" sz="3000" dirty="0" err="1" smtClean="0">
                <a:cs typeface="+mn-cs"/>
              </a:rPr>
              <a:t>harcium</a:t>
            </a:r>
            <a:r>
              <a:rPr lang="de-DE" sz="3000" dirty="0" smtClean="0">
                <a:cs typeface="+mn-cs"/>
              </a:rPr>
              <a:t> </a:t>
            </a:r>
            <a:r>
              <a:rPr lang="de-DE" sz="3000" dirty="0" err="1" smtClean="0">
                <a:cs typeface="+mn-cs"/>
              </a:rPr>
              <a:t>volupta</a:t>
            </a:r>
            <a:r>
              <a:rPr lang="de-DE" sz="3000" dirty="0" smtClean="0">
                <a:cs typeface="+mn-cs"/>
              </a:rPr>
              <a:t> et </a:t>
            </a:r>
            <a:r>
              <a:rPr lang="de-DE" sz="3000" dirty="0" err="1" smtClean="0">
                <a:cs typeface="+mn-cs"/>
              </a:rPr>
              <a:t>qui</a:t>
            </a:r>
            <a:r>
              <a:rPr lang="de-DE" sz="3000" dirty="0" smtClean="0">
                <a:cs typeface="+mn-cs"/>
              </a:rPr>
              <a:t> </a:t>
            </a:r>
            <a:r>
              <a:rPr lang="de-DE" sz="3000" dirty="0" err="1" smtClean="0">
                <a:cs typeface="+mn-cs"/>
              </a:rPr>
              <a:t>omnias</a:t>
            </a:r>
            <a:r>
              <a:rPr lang="de-DE" sz="3000" dirty="0" smtClean="0">
                <a:cs typeface="+mn-cs"/>
              </a:rPr>
              <a:t> am, </a:t>
            </a:r>
            <a:r>
              <a:rPr lang="de-DE" sz="3000" dirty="0" err="1" smtClean="0">
                <a:cs typeface="+mn-cs"/>
              </a:rPr>
              <a:t>que</a:t>
            </a:r>
            <a:r>
              <a:rPr lang="de-DE" sz="3000" dirty="0" smtClean="0">
                <a:cs typeface="+mn-cs"/>
              </a:rPr>
              <a:t> </a:t>
            </a:r>
            <a:r>
              <a:rPr lang="de-DE" sz="3000" dirty="0" err="1" smtClean="0">
                <a:cs typeface="+mn-cs"/>
              </a:rPr>
              <a:t>volesti</a:t>
            </a:r>
            <a:r>
              <a:rPr lang="de-DE" sz="3000" dirty="0" smtClean="0">
                <a:cs typeface="+mn-cs"/>
              </a:rPr>
              <a:t> </a:t>
            </a:r>
            <a:r>
              <a:rPr lang="de-DE" sz="3000" dirty="0" err="1" smtClean="0">
                <a:cs typeface="+mn-cs"/>
              </a:rPr>
              <a:t>ommodipsam</a:t>
            </a:r>
            <a:r>
              <a:rPr lang="de-DE" sz="3000" dirty="0" smtClean="0">
                <a:cs typeface="+mn-cs"/>
              </a:rPr>
              <a:t> </a:t>
            </a:r>
            <a:r>
              <a:rPr lang="de-DE" sz="3000" dirty="0" err="1" smtClean="0">
                <a:cs typeface="+mn-cs"/>
              </a:rPr>
              <a:t>expere</a:t>
            </a:r>
            <a:r>
              <a:rPr lang="de-DE" sz="3000" dirty="0" smtClean="0">
                <a:cs typeface="+mn-cs"/>
              </a:rPr>
              <a:t> </a:t>
            </a:r>
            <a:r>
              <a:rPr lang="de-DE" sz="3000" dirty="0" err="1" smtClean="0">
                <a:cs typeface="+mn-cs"/>
              </a:rPr>
              <a:t>quam</a:t>
            </a:r>
            <a:r>
              <a:rPr lang="de-DE" sz="3000" dirty="0" smtClean="0">
                <a:cs typeface="+mn-cs"/>
              </a:rPr>
              <a:t>, </a:t>
            </a:r>
            <a:r>
              <a:rPr lang="de-DE" sz="3000" dirty="0" err="1" smtClean="0">
                <a:cs typeface="+mn-cs"/>
              </a:rPr>
              <a:t>tecustiur</a:t>
            </a:r>
            <a:r>
              <a:rPr lang="de-DE" sz="3000" dirty="0" smtClean="0">
                <a:cs typeface="+mn-cs"/>
              </a:rPr>
              <a:t> </a:t>
            </a:r>
            <a:r>
              <a:rPr lang="de-DE" sz="3000" dirty="0" err="1" smtClean="0">
                <a:cs typeface="+mn-cs"/>
              </a:rPr>
              <a:t>sed</a:t>
            </a:r>
            <a:r>
              <a:rPr lang="de-DE" sz="3000" dirty="0" smtClean="0">
                <a:cs typeface="+mn-cs"/>
              </a:rPr>
              <a:t> ex et a </a:t>
            </a:r>
            <a:r>
              <a:rPr lang="de-DE" sz="3000" dirty="0" err="1" smtClean="0">
                <a:cs typeface="+mn-cs"/>
              </a:rPr>
              <a:t>num</a:t>
            </a:r>
            <a:r>
              <a:rPr lang="de-DE" sz="3000" dirty="0" smtClean="0">
                <a:cs typeface="+mn-cs"/>
              </a:rPr>
              <a:t> </a:t>
            </a:r>
            <a:r>
              <a:rPr lang="de-DE" sz="3000" dirty="0" err="1" smtClean="0">
                <a:cs typeface="+mn-cs"/>
              </a:rPr>
              <a:t>rendus</a:t>
            </a:r>
            <a:r>
              <a:rPr lang="de-DE" sz="3000" dirty="0" smtClean="0">
                <a:cs typeface="+mn-cs"/>
              </a:rPr>
              <a:t> </a:t>
            </a:r>
            <a:r>
              <a:rPr lang="de-DE" sz="3000" dirty="0" err="1" smtClean="0">
                <a:cs typeface="+mn-cs"/>
              </a:rPr>
              <a:t>comnienis</a:t>
            </a:r>
            <a:r>
              <a:rPr lang="de-DE" sz="3000" dirty="0" smtClean="0">
                <a:cs typeface="+mn-cs"/>
              </a:rPr>
              <a:t> </a:t>
            </a:r>
            <a:r>
              <a:rPr lang="de-DE" sz="3000" dirty="0" err="1" smtClean="0">
                <a:cs typeface="+mn-cs"/>
              </a:rPr>
              <a:t>ati</a:t>
            </a:r>
            <a:r>
              <a:rPr lang="de-DE" sz="3000" dirty="0" smtClean="0">
                <a:cs typeface="+mn-cs"/>
              </a:rPr>
              <a:t> </a:t>
            </a:r>
            <a:r>
              <a:rPr lang="de-DE" sz="3000" dirty="0" err="1" smtClean="0">
                <a:cs typeface="+mn-cs"/>
              </a:rPr>
              <a:t>alit</a:t>
            </a:r>
            <a:r>
              <a:rPr lang="de-DE" sz="3000" dirty="0" smtClean="0">
                <a:cs typeface="+mn-cs"/>
              </a:rPr>
              <a:t>, </a:t>
            </a:r>
            <a:r>
              <a:rPr lang="de-DE" sz="3000" dirty="0" err="1" smtClean="0">
                <a:cs typeface="+mn-cs"/>
              </a:rPr>
              <a:t>volupta</a:t>
            </a:r>
            <a:r>
              <a:rPr lang="de-DE" sz="3000" dirty="0" smtClean="0">
                <a:cs typeface="+mn-cs"/>
              </a:rPr>
              <a:t> </a:t>
            </a:r>
            <a:r>
              <a:rPr lang="de-DE" sz="3000" dirty="0" err="1" smtClean="0">
                <a:cs typeface="+mn-cs"/>
              </a:rPr>
              <a:t>tendis</a:t>
            </a:r>
            <a:r>
              <a:rPr lang="de-DE" sz="3000" dirty="0" smtClean="0">
                <a:cs typeface="+mn-cs"/>
              </a:rPr>
              <a:t> </a:t>
            </a:r>
            <a:r>
              <a:rPr lang="de-DE" sz="3000" dirty="0" err="1" smtClean="0">
                <a:cs typeface="+mn-cs"/>
              </a:rPr>
              <a:t>aut</a:t>
            </a:r>
            <a:r>
              <a:rPr lang="de-DE" sz="3000" dirty="0" smtClean="0">
                <a:cs typeface="+mn-cs"/>
              </a:rPr>
              <a:t> </a:t>
            </a:r>
            <a:r>
              <a:rPr lang="de-DE" sz="3000" dirty="0" err="1" smtClean="0">
                <a:cs typeface="+mn-cs"/>
              </a:rPr>
              <a:t>exerionsequi</a:t>
            </a:r>
            <a:r>
              <a:rPr lang="de-DE" sz="3000" dirty="0" smtClean="0">
                <a:cs typeface="+mn-cs"/>
              </a:rPr>
              <a:t> di </a:t>
            </a:r>
            <a:r>
              <a:rPr lang="de-DE" sz="3000" dirty="0" err="1" smtClean="0">
                <a:cs typeface="+mn-cs"/>
              </a:rPr>
              <a:t>coreni</a:t>
            </a:r>
            <a:r>
              <a:rPr lang="de-DE" sz="3000" dirty="0" smtClean="0">
                <a:cs typeface="+mn-cs"/>
              </a:rPr>
              <a:t> </a:t>
            </a:r>
            <a:r>
              <a:rPr lang="de-DE" sz="3000" dirty="0" err="1" smtClean="0">
                <a:cs typeface="+mn-cs"/>
              </a:rPr>
              <a:t>ut</a:t>
            </a:r>
            <a:r>
              <a:rPr lang="de-DE" sz="3000" dirty="0" smtClean="0">
                <a:cs typeface="+mn-cs"/>
              </a:rPr>
              <a:t> </a:t>
            </a:r>
            <a:r>
              <a:rPr lang="de-DE" sz="3000" dirty="0" err="1" smtClean="0">
                <a:cs typeface="+mn-cs"/>
              </a:rPr>
              <a:t>volupti</a:t>
            </a:r>
            <a:r>
              <a:rPr lang="de-DE" sz="3000" dirty="0" smtClean="0">
                <a:cs typeface="+mn-cs"/>
              </a:rPr>
              <a:t> </a:t>
            </a:r>
            <a:r>
              <a:rPr lang="de-DE" sz="3000" dirty="0" err="1" smtClean="0">
                <a:cs typeface="+mn-cs"/>
              </a:rPr>
              <a:t>busandu</a:t>
            </a:r>
            <a:r>
              <a:rPr lang="de-DE" sz="3000" dirty="0" smtClean="0">
                <a:cs typeface="+mn-cs"/>
              </a:rPr>
              <a:t> </a:t>
            </a:r>
            <a:r>
              <a:rPr lang="de-DE" sz="3000" dirty="0" err="1" smtClean="0">
                <a:cs typeface="+mn-cs"/>
              </a:rPr>
              <a:t>ciuntur</a:t>
            </a:r>
            <a:r>
              <a:rPr lang="de-DE" sz="3000" dirty="0" smtClean="0">
                <a:cs typeface="+mn-cs"/>
              </a:rPr>
              <a:t> </a:t>
            </a:r>
            <a:r>
              <a:rPr lang="de-DE" sz="3000" dirty="0" err="1" smtClean="0">
                <a:cs typeface="+mn-cs"/>
              </a:rPr>
              <a:t>molor</a:t>
            </a:r>
            <a:r>
              <a:rPr lang="de-DE" sz="3000" dirty="0" smtClean="0">
                <a:cs typeface="+mn-cs"/>
              </a:rPr>
              <a:t> </a:t>
            </a:r>
            <a:r>
              <a:rPr lang="de-DE" sz="3000" dirty="0" err="1" smtClean="0">
                <a:cs typeface="+mn-cs"/>
              </a:rPr>
              <a:t>aped</a:t>
            </a:r>
            <a:r>
              <a:rPr lang="de-DE" sz="3000" dirty="0" smtClean="0">
                <a:cs typeface="+mn-cs"/>
              </a:rPr>
              <a:t> </a:t>
            </a:r>
            <a:r>
              <a:rPr lang="de-DE" sz="3000" dirty="0" err="1" smtClean="0">
                <a:cs typeface="+mn-cs"/>
              </a:rPr>
              <a:t>unt</a:t>
            </a:r>
            <a:r>
              <a:rPr lang="de-DE" sz="3000" dirty="0" smtClean="0">
                <a:cs typeface="+mn-cs"/>
              </a:rPr>
              <a:t> </a:t>
            </a:r>
            <a:r>
              <a:rPr lang="de-DE" sz="3000" dirty="0" err="1" smtClean="0">
                <a:cs typeface="+mn-cs"/>
              </a:rPr>
              <a:t>molorit</a:t>
            </a:r>
            <a:r>
              <a:rPr lang="de-DE" sz="3000" dirty="0" smtClean="0">
                <a:cs typeface="+mn-cs"/>
              </a:rPr>
              <a:t> </a:t>
            </a:r>
            <a:r>
              <a:rPr lang="de-DE" sz="3000" dirty="0" err="1" smtClean="0">
                <a:cs typeface="+mn-cs"/>
              </a:rPr>
              <a:t>il</a:t>
            </a:r>
            <a:r>
              <a:rPr lang="de-DE" sz="3000" dirty="0" smtClean="0">
                <a:cs typeface="+mn-cs"/>
              </a:rPr>
              <a:t> min </a:t>
            </a:r>
            <a:r>
              <a:rPr lang="de-DE" sz="3000" dirty="0" err="1" smtClean="0">
                <a:cs typeface="+mn-cs"/>
              </a:rPr>
              <a:t>rercimus</a:t>
            </a:r>
            <a:r>
              <a:rPr lang="de-DE" sz="3000" dirty="0" smtClean="0">
                <a:cs typeface="+mn-cs"/>
              </a:rPr>
              <a:t> </a:t>
            </a:r>
            <a:r>
              <a:rPr lang="de-DE" sz="3000" dirty="0" err="1" smtClean="0">
                <a:cs typeface="+mn-cs"/>
              </a:rPr>
              <a:t>nonsect</a:t>
            </a:r>
            <a:r>
              <a:rPr lang="de-DE" sz="3000" dirty="0" smtClean="0">
                <a:cs typeface="+mn-cs"/>
              </a:rPr>
              <a:t> </a:t>
            </a:r>
            <a:r>
              <a:rPr lang="de-DE" sz="3000" dirty="0" err="1" smtClean="0">
                <a:cs typeface="+mn-cs"/>
              </a:rPr>
              <a:t>atiatiat</a:t>
            </a:r>
            <a:r>
              <a:rPr lang="de-DE" sz="3000" dirty="0" smtClean="0">
                <a:cs typeface="+mn-cs"/>
              </a:rPr>
              <a:t>.</a:t>
            </a:r>
          </a:p>
          <a:p>
            <a:pPr defTabSz="4176431" fontAlgn="auto">
              <a:spcAft>
                <a:spcPts val="0"/>
              </a:spcAft>
              <a:defRPr/>
            </a:pPr>
            <a:endParaRPr lang="de-DE" sz="3000" dirty="0">
              <a:cs typeface="+mn-cs"/>
            </a:endParaRPr>
          </a:p>
          <a:p>
            <a:pPr defTabSz="4176431" fontAlgn="auto">
              <a:spcAft>
                <a:spcPts val="0"/>
              </a:spcAft>
              <a:defRPr/>
            </a:pPr>
            <a:r>
              <a:rPr lang="de-DE" sz="3000" dirty="0" err="1">
                <a:cs typeface="+mn-cs"/>
              </a:rPr>
              <a:t>Everum</a:t>
            </a:r>
            <a:r>
              <a:rPr lang="de-DE" sz="3000" dirty="0">
                <a:cs typeface="+mn-cs"/>
              </a:rPr>
              <a:t> </a:t>
            </a:r>
            <a:r>
              <a:rPr lang="de-DE" sz="3000" dirty="0" err="1">
                <a:cs typeface="+mn-cs"/>
              </a:rPr>
              <a:t>dus</a:t>
            </a:r>
            <a:r>
              <a:rPr lang="de-DE" sz="3000" dirty="0">
                <a:cs typeface="+mn-cs"/>
              </a:rPr>
              <a:t> </a:t>
            </a:r>
            <a:r>
              <a:rPr lang="de-DE" sz="3000" dirty="0" err="1">
                <a:cs typeface="+mn-cs"/>
              </a:rPr>
              <a:t>as</a:t>
            </a:r>
            <a:r>
              <a:rPr lang="de-DE" sz="3000" dirty="0">
                <a:cs typeface="+mn-cs"/>
              </a:rPr>
              <a:t> et </a:t>
            </a:r>
            <a:r>
              <a:rPr lang="de-DE" sz="3000" dirty="0" err="1">
                <a:cs typeface="+mn-cs"/>
              </a:rPr>
              <a:t>quid</a:t>
            </a:r>
            <a:r>
              <a:rPr lang="de-DE" sz="3000" dirty="0">
                <a:cs typeface="+mn-cs"/>
              </a:rPr>
              <a:t> </a:t>
            </a:r>
            <a:r>
              <a:rPr lang="de-DE" sz="3000" dirty="0" err="1">
                <a:cs typeface="+mn-cs"/>
              </a:rPr>
              <a:t>quam</a:t>
            </a:r>
            <a:r>
              <a:rPr lang="de-DE" sz="3000" dirty="0">
                <a:cs typeface="+mn-cs"/>
              </a:rPr>
              <a:t> </a:t>
            </a:r>
            <a:r>
              <a:rPr lang="de-DE" sz="3000" dirty="0" err="1">
                <a:cs typeface="+mn-cs"/>
              </a:rPr>
              <a:t>faccum</a:t>
            </a:r>
            <a:r>
              <a:rPr lang="de-DE" sz="3000" dirty="0">
                <a:cs typeface="+mn-cs"/>
              </a:rPr>
              <a:t> </a:t>
            </a:r>
            <a:r>
              <a:rPr lang="de-DE" sz="3000" dirty="0" err="1">
                <a:cs typeface="+mn-cs"/>
              </a:rPr>
              <a:t>facepud</a:t>
            </a:r>
            <a:r>
              <a:rPr lang="de-DE" sz="3000" dirty="0">
                <a:cs typeface="+mn-cs"/>
              </a:rPr>
              <a:t> </a:t>
            </a:r>
            <a:r>
              <a:rPr lang="de-DE" sz="3000" dirty="0" err="1">
                <a:cs typeface="+mn-cs"/>
              </a:rPr>
              <a:t>aercium</a:t>
            </a:r>
            <a:r>
              <a:rPr lang="de-DE" sz="3000" dirty="0">
                <a:cs typeface="+mn-cs"/>
              </a:rPr>
              <a:t> </a:t>
            </a:r>
            <a:r>
              <a:rPr lang="de-DE" sz="3000" dirty="0" err="1">
                <a:cs typeface="+mn-cs"/>
              </a:rPr>
              <a:t>qui</a:t>
            </a:r>
            <a:r>
              <a:rPr lang="de-DE" sz="3000" dirty="0">
                <a:cs typeface="+mn-cs"/>
              </a:rPr>
              <a:t> </a:t>
            </a:r>
            <a:r>
              <a:rPr lang="de-DE" sz="3000" dirty="0" err="1">
                <a:cs typeface="+mn-cs"/>
              </a:rPr>
              <a:t>que</a:t>
            </a:r>
            <a:r>
              <a:rPr lang="de-DE" sz="3000" dirty="0">
                <a:cs typeface="+mn-cs"/>
              </a:rPr>
              <a:t> </a:t>
            </a:r>
            <a:r>
              <a:rPr lang="de-DE" sz="3000" dirty="0" err="1">
                <a:cs typeface="+mn-cs"/>
              </a:rPr>
              <a:t>volupicidit</a:t>
            </a:r>
            <a:r>
              <a:rPr lang="de-DE" sz="3000" dirty="0">
                <a:cs typeface="+mn-cs"/>
              </a:rPr>
              <a:t>, </a:t>
            </a:r>
            <a:r>
              <a:rPr lang="de-DE" sz="3000" dirty="0" err="1">
                <a:cs typeface="+mn-cs"/>
              </a:rPr>
              <a:t>simillantota</a:t>
            </a:r>
            <a:r>
              <a:rPr lang="de-DE" sz="3000" dirty="0">
                <a:cs typeface="+mn-cs"/>
              </a:rPr>
              <a:t> </a:t>
            </a:r>
            <a:r>
              <a:rPr lang="de-DE" sz="3000" dirty="0" err="1">
                <a:cs typeface="+mn-cs"/>
              </a:rPr>
              <a:t>velicius</a:t>
            </a:r>
            <a:r>
              <a:rPr lang="de-DE" sz="3000" dirty="0">
                <a:cs typeface="+mn-cs"/>
              </a:rPr>
              <a:t> </a:t>
            </a:r>
            <a:r>
              <a:rPr lang="de-DE" sz="3000" dirty="0" err="1">
                <a:cs typeface="+mn-cs"/>
              </a:rPr>
              <a:t>unt</a:t>
            </a:r>
            <a:r>
              <a:rPr lang="de-DE" sz="3000" dirty="0">
                <a:cs typeface="+mn-cs"/>
              </a:rPr>
              <a:t> </a:t>
            </a:r>
            <a:r>
              <a:rPr lang="de-DE" sz="3000" dirty="0" err="1">
                <a:cs typeface="+mn-cs"/>
              </a:rPr>
              <a:t>dolore</a:t>
            </a:r>
            <a:r>
              <a:rPr lang="de-DE" sz="3000" dirty="0">
                <a:cs typeface="+mn-cs"/>
              </a:rPr>
              <a:t> </a:t>
            </a:r>
            <a:r>
              <a:rPr lang="de-DE" sz="3000" dirty="0" err="1">
                <a:cs typeface="+mn-cs"/>
              </a:rPr>
              <a:t>aut</a:t>
            </a:r>
            <a:r>
              <a:rPr lang="de-DE" sz="3000" dirty="0">
                <a:cs typeface="+mn-cs"/>
              </a:rPr>
              <a:t> </a:t>
            </a:r>
            <a:r>
              <a:rPr lang="de-DE" sz="3000" dirty="0" err="1">
                <a:cs typeface="+mn-cs"/>
              </a:rPr>
              <a:t>vendam</a:t>
            </a:r>
            <a:r>
              <a:rPr lang="de-DE" sz="3000" dirty="0">
                <a:cs typeface="+mn-cs"/>
              </a:rPr>
              <a:t> </a:t>
            </a:r>
            <a:r>
              <a:rPr lang="de-DE" sz="3000" dirty="0" err="1">
                <a:cs typeface="+mn-cs"/>
              </a:rPr>
              <a:t>vidunt</a:t>
            </a:r>
            <a:r>
              <a:rPr lang="de-DE" sz="3000" dirty="0">
                <a:cs typeface="+mn-cs"/>
              </a:rPr>
              <a:t>, </a:t>
            </a:r>
            <a:r>
              <a:rPr lang="de-DE" sz="3000" dirty="0" err="1">
                <a:cs typeface="+mn-cs"/>
              </a:rPr>
              <a:t>sequam</a:t>
            </a:r>
            <a:r>
              <a:rPr lang="de-DE" sz="3000" dirty="0">
                <a:cs typeface="+mn-cs"/>
              </a:rPr>
              <a:t> </a:t>
            </a:r>
            <a:r>
              <a:rPr lang="de-DE" sz="3000" dirty="0" err="1">
                <a:cs typeface="+mn-cs"/>
              </a:rPr>
              <a:t>reste</a:t>
            </a:r>
            <a:r>
              <a:rPr lang="de-DE" sz="3000" dirty="0">
                <a:cs typeface="+mn-cs"/>
              </a:rPr>
              <a:t> </a:t>
            </a:r>
            <a:r>
              <a:rPr lang="de-DE" sz="3000" dirty="0" err="1">
                <a:cs typeface="+mn-cs"/>
              </a:rPr>
              <a:t>conseditatem</a:t>
            </a:r>
            <a:r>
              <a:rPr lang="de-DE" sz="3000" dirty="0">
                <a:cs typeface="+mn-cs"/>
              </a:rPr>
              <a:t> </a:t>
            </a:r>
            <a:r>
              <a:rPr lang="de-DE" sz="3000" dirty="0" err="1">
                <a:cs typeface="+mn-cs"/>
              </a:rPr>
              <a:t>quatur</a:t>
            </a:r>
            <a:r>
              <a:rPr lang="de-DE" sz="3000" dirty="0">
                <a:cs typeface="+mn-cs"/>
              </a:rPr>
              <a:t> </a:t>
            </a:r>
            <a:r>
              <a:rPr lang="de-DE" sz="3000" dirty="0" err="1">
                <a:cs typeface="+mn-cs"/>
              </a:rPr>
              <a:t>accum</a:t>
            </a:r>
            <a:r>
              <a:rPr lang="de-DE" sz="3000" dirty="0">
                <a:cs typeface="+mn-cs"/>
              </a:rPr>
              <a:t> </a:t>
            </a:r>
            <a:r>
              <a:rPr lang="de-DE" sz="3000" dirty="0" err="1">
                <a:cs typeface="+mn-cs"/>
              </a:rPr>
              <a:t>ipsumen</a:t>
            </a:r>
            <a:r>
              <a:rPr lang="de-DE" sz="3000" dirty="0">
                <a:cs typeface="+mn-cs"/>
              </a:rPr>
              <a:t> </a:t>
            </a:r>
            <a:r>
              <a:rPr lang="de-DE" sz="3000" dirty="0" err="1">
                <a:cs typeface="+mn-cs"/>
              </a:rPr>
              <a:t>dionsed</a:t>
            </a:r>
            <a:r>
              <a:rPr lang="de-DE" sz="3000" dirty="0">
                <a:cs typeface="+mn-cs"/>
              </a:rPr>
              <a:t> </a:t>
            </a:r>
            <a:r>
              <a:rPr lang="de-DE" sz="3000" dirty="0" err="1">
                <a:cs typeface="+mn-cs"/>
              </a:rPr>
              <a:t>eatum</a:t>
            </a:r>
            <a:r>
              <a:rPr lang="de-DE" sz="3000" dirty="0">
                <a:cs typeface="+mn-cs"/>
              </a:rPr>
              <a:t> </a:t>
            </a:r>
            <a:r>
              <a:rPr lang="de-DE" sz="3000" dirty="0" err="1">
                <a:cs typeface="+mn-cs"/>
              </a:rPr>
              <a:t>atio</a:t>
            </a:r>
            <a:r>
              <a:rPr lang="de-DE" sz="3000" dirty="0">
                <a:cs typeface="+mn-cs"/>
              </a:rPr>
              <a:t> </a:t>
            </a:r>
            <a:r>
              <a:rPr lang="de-DE" sz="3000" dirty="0" err="1">
                <a:cs typeface="+mn-cs"/>
              </a:rPr>
              <a:t>eate</a:t>
            </a:r>
            <a:r>
              <a:rPr lang="de-DE" sz="3000" dirty="0">
                <a:cs typeface="+mn-cs"/>
              </a:rPr>
              <a:t> </a:t>
            </a:r>
            <a:r>
              <a:rPr lang="de-DE" sz="3000" dirty="0" err="1">
                <a:cs typeface="+mn-cs"/>
              </a:rPr>
              <a:t>volentust</a:t>
            </a:r>
            <a:r>
              <a:rPr lang="de-DE" sz="3000" dirty="0">
                <a:cs typeface="+mn-cs"/>
              </a:rPr>
              <a:t>, </a:t>
            </a:r>
            <a:r>
              <a:rPr lang="de-DE" sz="3000" dirty="0" err="1">
                <a:cs typeface="+mn-cs"/>
              </a:rPr>
              <a:t>iur</a:t>
            </a:r>
            <a:r>
              <a:rPr lang="de-DE" sz="3000" dirty="0">
                <a:cs typeface="+mn-cs"/>
              </a:rPr>
              <a:t> </a:t>
            </a:r>
            <a:r>
              <a:rPr lang="de-DE" sz="3000" dirty="0" err="1">
                <a:cs typeface="+mn-cs"/>
              </a:rPr>
              <a:t>moloratas</a:t>
            </a:r>
            <a:r>
              <a:rPr lang="de-DE" sz="3000" dirty="0">
                <a:cs typeface="+mn-cs"/>
              </a:rPr>
              <a:t> </a:t>
            </a:r>
            <a:r>
              <a:rPr lang="de-DE" sz="3000" dirty="0" err="1">
                <a:cs typeface="+mn-cs"/>
              </a:rPr>
              <a:t>rescitiunt</a:t>
            </a:r>
            <a:r>
              <a:rPr lang="de-DE" sz="3000" dirty="0">
                <a:cs typeface="+mn-cs"/>
              </a:rPr>
              <a:t> </a:t>
            </a:r>
            <a:r>
              <a:rPr lang="de-DE" sz="3000" dirty="0" err="1">
                <a:cs typeface="+mn-cs"/>
              </a:rPr>
              <a:t>ulparia</a:t>
            </a:r>
            <a:r>
              <a:rPr lang="de-DE" sz="3000" dirty="0">
                <a:cs typeface="+mn-cs"/>
              </a:rPr>
              <a:t> </a:t>
            </a:r>
            <a:r>
              <a:rPr lang="de-DE" sz="3000" dirty="0" err="1">
                <a:cs typeface="+mn-cs"/>
              </a:rPr>
              <a:t>cus</a:t>
            </a:r>
            <a:r>
              <a:rPr lang="de-DE" sz="3000" dirty="0">
                <a:cs typeface="+mn-cs"/>
              </a:rPr>
              <a:t> </a:t>
            </a:r>
            <a:r>
              <a:rPr lang="de-DE" sz="3000" dirty="0" err="1">
                <a:cs typeface="+mn-cs"/>
              </a:rPr>
              <a:t>eatur</a:t>
            </a:r>
            <a:r>
              <a:rPr lang="de-DE" sz="3000" dirty="0">
                <a:cs typeface="+mn-cs"/>
              </a:rPr>
              <a:t>, </a:t>
            </a:r>
            <a:r>
              <a:rPr lang="de-DE" sz="3000" dirty="0" err="1">
                <a:cs typeface="+mn-cs"/>
              </a:rPr>
              <a:t>corrovitate</a:t>
            </a:r>
            <a:r>
              <a:rPr lang="de-DE" sz="3000" dirty="0">
                <a:cs typeface="+mn-cs"/>
              </a:rPr>
              <a:t> </a:t>
            </a:r>
            <a:r>
              <a:rPr lang="de-DE" sz="3000" dirty="0" err="1">
                <a:cs typeface="+mn-cs"/>
              </a:rPr>
              <a:t>ent</a:t>
            </a:r>
            <a:r>
              <a:rPr lang="de-DE" sz="3000" dirty="0">
                <a:cs typeface="+mn-cs"/>
              </a:rPr>
              <a:t> </a:t>
            </a:r>
            <a:r>
              <a:rPr lang="de-DE" sz="3000" dirty="0" err="1">
                <a:cs typeface="+mn-cs"/>
              </a:rPr>
              <a:t>rem</a:t>
            </a:r>
            <a:r>
              <a:rPr lang="de-DE" sz="3000" dirty="0">
                <a:cs typeface="+mn-cs"/>
              </a:rPr>
              <a:t> quas at </a:t>
            </a:r>
            <a:r>
              <a:rPr lang="de-DE" sz="3000" dirty="0" err="1">
                <a:cs typeface="+mn-cs"/>
              </a:rPr>
              <a:t>lam</a:t>
            </a:r>
            <a:r>
              <a:rPr lang="de-DE" sz="3000" dirty="0">
                <a:cs typeface="+mn-cs"/>
              </a:rPr>
              <a:t> </a:t>
            </a:r>
            <a:r>
              <a:rPr lang="de-DE" sz="3000" dirty="0" err="1">
                <a:cs typeface="+mn-cs"/>
              </a:rPr>
              <a:t>aborepudi</a:t>
            </a:r>
            <a:r>
              <a:rPr lang="de-DE" sz="3000" dirty="0">
                <a:cs typeface="+mn-cs"/>
              </a:rPr>
              <a:t> </a:t>
            </a:r>
            <a:r>
              <a:rPr lang="de-DE" sz="3000" dirty="0" err="1">
                <a:cs typeface="+mn-cs"/>
              </a:rPr>
              <a:t>doloressus</a:t>
            </a:r>
            <a:r>
              <a:rPr lang="de-DE" sz="3000" dirty="0">
                <a:cs typeface="+mn-cs"/>
              </a:rPr>
              <a:t> </a:t>
            </a:r>
            <a:r>
              <a:rPr lang="de-DE" sz="3000" dirty="0" err="1">
                <a:cs typeface="+mn-cs"/>
              </a:rPr>
              <a:t>excerovide</a:t>
            </a:r>
            <a:r>
              <a:rPr lang="de-DE" sz="3000" dirty="0">
                <a:cs typeface="+mn-cs"/>
              </a:rPr>
              <a:t> </a:t>
            </a:r>
            <a:r>
              <a:rPr lang="de-DE" sz="3000" dirty="0" err="1">
                <a:cs typeface="+mn-cs"/>
              </a:rPr>
              <a:t>doluptati</a:t>
            </a:r>
            <a:r>
              <a:rPr lang="de-DE" sz="3000" dirty="0">
                <a:cs typeface="+mn-cs"/>
              </a:rPr>
              <a:t> </a:t>
            </a:r>
            <a:r>
              <a:rPr lang="de-DE" sz="3000" dirty="0" err="1" smtClean="0">
                <a:cs typeface="+mn-cs"/>
              </a:rPr>
              <a:t>ant</a:t>
            </a:r>
            <a:endParaRPr lang="de-DE" sz="3000" dirty="0" smtClean="0">
              <a:cs typeface="+mn-cs"/>
            </a:endParaRPr>
          </a:p>
        </p:txBody>
      </p:sp>
      <p:sp>
        <p:nvSpPr>
          <p:cNvPr id="27" name="Textplatzhalter 28"/>
          <p:cNvSpPr txBox="1">
            <a:spLocks/>
          </p:cNvSpPr>
          <p:nvPr/>
        </p:nvSpPr>
        <p:spPr>
          <a:xfrm>
            <a:off x="20162838" y="23650575"/>
            <a:ext cx="9090025" cy="6524625"/>
          </a:xfrm>
          <a:prstGeom prst="rect">
            <a:avLst/>
          </a:prstGeom>
          <a:noFill/>
        </p:spPr>
        <p:txBody>
          <a:bodyPr lIns="0" tIns="72000" rIns="0" bIns="0"/>
          <a:lstStyle>
            <a:lvl1pPr marL="0" indent="0">
              <a:lnSpc>
                <a:spcPts val="3600"/>
              </a:lnSpc>
              <a:spcBef>
                <a:spcPts val="0"/>
              </a:spcBef>
              <a:buNone/>
              <a:defRPr sz="3400">
                <a:latin typeface="HHU Celeste Sans" pitchFamily="34" charset="0"/>
              </a:defRPr>
            </a:lvl1pPr>
            <a:lvl2pPr>
              <a:buNone/>
              <a:defRPr sz="3400">
                <a:latin typeface="HHU Celeste Sans" pitchFamily="34" charset="0"/>
              </a:defRPr>
            </a:lvl2pPr>
            <a:lvl3pPr>
              <a:defRPr>
                <a:latin typeface="HHU Celeste Sans" pitchFamily="34" charset="0"/>
              </a:defRPr>
            </a:lvl3pPr>
            <a:lvl4pPr>
              <a:defRPr>
                <a:latin typeface="HHU Celeste Sans" pitchFamily="34" charset="0"/>
              </a:defRPr>
            </a:lvl4pPr>
            <a:lvl5pPr>
              <a:defRPr>
                <a:latin typeface="HHU Celeste Sans" pitchFamily="34" charset="0"/>
              </a:defRPr>
            </a:lvl5pPr>
            <a:lvl6pPr>
              <a:defRPr/>
            </a:lvl6pPr>
          </a:lstStyle>
          <a:p>
            <a:pPr defTabSz="4176431" fontAlgn="auto">
              <a:spcAft>
                <a:spcPts val="0"/>
              </a:spcAft>
              <a:defRPr/>
            </a:pPr>
            <a:r>
              <a:rPr lang="de-DE" sz="3000" b="1" smtClean="0">
                <a:solidFill>
                  <a:srgbClr val="006AB3"/>
                </a:solidFill>
                <a:cs typeface="+mn-cs"/>
              </a:rPr>
              <a:t>Volupide </a:t>
            </a:r>
            <a:r>
              <a:rPr lang="de-DE" sz="3000" b="1">
                <a:solidFill>
                  <a:srgbClr val="006AB3"/>
                </a:solidFill>
                <a:cs typeface="+mn-cs"/>
              </a:rPr>
              <a:t>consequid maio Apit rem elitinet</a:t>
            </a:r>
          </a:p>
          <a:p>
            <a:pPr defTabSz="4176431" fontAlgn="auto">
              <a:spcAft>
                <a:spcPts val="0"/>
              </a:spcAft>
              <a:defRPr/>
            </a:pPr>
            <a:endParaRPr lang="de-DE" sz="3000">
              <a:cs typeface="+mn-cs"/>
            </a:endParaRPr>
          </a:p>
          <a:p>
            <a:pPr defTabSz="4176431" fontAlgn="auto">
              <a:spcAft>
                <a:spcPts val="0"/>
              </a:spcAft>
              <a:defRPr/>
            </a:pPr>
            <a:r>
              <a:rPr lang="de-DE" sz="3000" smtClean="0">
                <a:cs typeface="+mn-cs"/>
              </a:rPr>
              <a:t>Pere con rescien daeprem sectiuntur aliquatum fugiature coratem venihil inciet, que ne non exces is et, seque optatiusam, te possuscidel magnat int escipis re sum la sent la secest aut essustiasse earum natendici ut landella qui nectem fugit harum re digenit, suntias dolesti nveles explit pellaccabor abo. Peratatistem fugiate cumquis dolorrovid quia conem etur min ea del most, consequas eatempo rempore mquatiis invenim uscium hic totaqui duciendent aut atem fugia dolorem faccus rest et eum volupta volupicabo. Nam, qui andis debitatis asse vit et, quiae occusam dest faccuptatur.</a:t>
            </a:r>
          </a:p>
        </p:txBody>
      </p:sp>
      <p:sp>
        <p:nvSpPr>
          <p:cNvPr id="10" name="Textplatzhalter 16"/>
          <p:cNvSpPr txBox="1">
            <a:spLocks/>
          </p:cNvSpPr>
          <p:nvPr/>
        </p:nvSpPr>
        <p:spPr bwMode="auto">
          <a:xfrm>
            <a:off x="1081088" y="40741600"/>
            <a:ext cx="10962555" cy="1761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565275" indent="-1565275" eaLnBrk="0" hangingPunct="0">
              <a:defRPr sz="8200">
                <a:solidFill>
                  <a:schemeClr val="tx1"/>
                </a:solidFill>
                <a:latin typeface="Arial" charset="0"/>
                <a:cs typeface="Arial" charset="0"/>
              </a:defRPr>
            </a:lvl1pPr>
            <a:lvl2pPr marL="742950" indent="-285750" eaLnBrk="0" hangingPunct="0">
              <a:defRPr sz="8200">
                <a:solidFill>
                  <a:schemeClr val="tx1"/>
                </a:solidFill>
                <a:latin typeface="Arial" charset="0"/>
                <a:cs typeface="Arial" charset="0"/>
              </a:defRPr>
            </a:lvl2pPr>
            <a:lvl3pPr marL="1143000" indent="-228600" eaLnBrk="0" hangingPunct="0">
              <a:defRPr sz="8200">
                <a:solidFill>
                  <a:schemeClr val="tx1"/>
                </a:solidFill>
                <a:latin typeface="Arial" charset="0"/>
                <a:cs typeface="Arial" charset="0"/>
              </a:defRPr>
            </a:lvl3pPr>
            <a:lvl4pPr marL="1600200" indent="-228600" eaLnBrk="0" hangingPunct="0">
              <a:defRPr sz="8200">
                <a:solidFill>
                  <a:schemeClr val="tx1"/>
                </a:solidFill>
                <a:latin typeface="Arial" charset="0"/>
                <a:cs typeface="Arial" charset="0"/>
              </a:defRPr>
            </a:lvl4pPr>
            <a:lvl5pPr marL="2057400" indent="-228600" eaLnBrk="0" hangingPunct="0">
              <a:defRPr sz="8200">
                <a:solidFill>
                  <a:schemeClr val="tx1"/>
                </a:solidFill>
                <a:latin typeface="Arial" charset="0"/>
                <a:cs typeface="Arial" charset="0"/>
              </a:defRPr>
            </a:lvl5pPr>
            <a:lvl6pPr marL="2514600" indent="-228600" defTabSz="4175125" eaLnBrk="0" fontAlgn="base" hangingPunct="0">
              <a:spcBef>
                <a:spcPct val="0"/>
              </a:spcBef>
              <a:spcAft>
                <a:spcPct val="0"/>
              </a:spcAft>
              <a:defRPr sz="8200">
                <a:solidFill>
                  <a:schemeClr val="tx1"/>
                </a:solidFill>
                <a:latin typeface="Arial" charset="0"/>
                <a:cs typeface="Arial" charset="0"/>
              </a:defRPr>
            </a:lvl6pPr>
            <a:lvl7pPr marL="2971800" indent="-228600" defTabSz="4175125" eaLnBrk="0" fontAlgn="base" hangingPunct="0">
              <a:spcBef>
                <a:spcPct val="0"/>
              </a:spcBef>
              <a:spcAft>
                <a:spcPct val="0"/>
              </a:spcAft>
              <a:defRPr sz="8200">
                <a:solidFill>
                  <a:schemeClr val="tx1"/>
                </a:solidFill>
                <a:latin typeface="Arial" charset="0"/>
                <a:cs typeface="Arial" charset="0"/>
              </a:defRPr>
            </a:lvl7pPr>
            <a:lvl8pPr marL="3429000" indent="-228600" defTabSz="4175125" eaLnBrk="0" fontAlgn="base" hangingPunct="0">
              <a:spcBef>
                <a:spcPct val="0"/>
              </a:spcBef>
              <a:spcAft>
                <a:spcPct val="0"/>
              </a:spcAft>
              <a:defRPr sz="8200">
                <a:solidFill>
                  <a:schemeClr val="tx1"/>
                </a:solidFill>
                <a:latin typeface="Arial" charset="0"/>
                <a:cs typeface="Arial" charset="0"/>
              </a:defRPr>
            </a:lvl8pPr>
            <a:lvl9pPr marL="3886200" indent="-228600" defTabSz="4175125" eaLnBrk="0" fontAlgn="base" hangingPunct="0">
              <a:spcBef>
                <a:spcPct val="0"/>
              </a:spcBef>
              <a:spcAft>
                <a:spcPct val="0"/>
              </a:spcAft>
              <a:defRPr sz="8200">
                <a:solidFill>
                  <a:schemeClr val="tx1"/>
                </a:solidFill>
                <a:latin typeface="Arial" charset="0"/>
                <a:cs typeface="Arial" charset="0"/>
              </a:defRPr>
            </a:lvl9pPr>
          </a:lstStyle>
          <a:p>
            <a:pPr eaLnBrk="1" hangingPunct="1">
              <a:lnSpc>
                <a:spcPts val="2400"/>
              </a:lnSpc>
              <a:spcBef>
                <a:spcPct val="20000"/>
              </a:spcBef>
              <a:buFont typeface="Arial" charset="0"/>
              <a:buNone/>
            </a:pPr>
            <a:r>
              <a:rPr lang="de-DE" altLang="de-DE" sz="2400" dirty="0">
                <a:solidFill>
                  <a:schemeClr val="bg1"/>
                </a:solidFill>
                <a:latin typeface="HHU Celeste Sans" panose="020B0504040101020102" pitchFamily="34" charset="0"/>
              </a:rPr>
              <a:t>Name des Instituts</a:t>
            </a:r>
          </a:p>
          <a:p>
            <a:pPr eaLnBrk="1" hangingPunct="1">
              <a:lnSpc>
                <a:spcPts val="2400"/>
              </a:lnSpc>
              <a:spcBef>
                <a:spcPct val="20000"/>
              </a:spcBef>
              <a:buFont typeface="Arial" charset="0"/>
              <a:buNone/>
            </a:pPr>
            <a:r>
              <a:rPr lang="de-DE" altLang="de-DE" sz="2400" dirty="0">
                <a:solidFill>
                  <a:schemeClr val="bg1"/>
                </a:solidFill>
                <a:latin typeface="HHU Celeste Sans" panose="020B0504040101020102" pitchFamily="34" charset="0"/>
              </a:rPr>
              <a:t>Namen der Mitarbeiter, Namen der Mitarbeiter, Namen der Mitarbeiter</a:t>
            </a:r>
            <a:r>
              <a:rPr lang="de-DE" altLang="de-DE" sz="2400" dirty="0" smtClean="0">
                <a:solidFill>
                  <a:schemeClr val="bg1"/>
                </a:solidFill>
                <a:latin typeface="HHU Celeste Sans" panose="020B0504040101020102" pitchFamily="34" charset="0"/>
              </a:rPr>
              <a:t>,</a:t>
            </a:r>
          </a:p>
          <a:p>
            <a:pPr eaLnBrk="1" hangingPunct="1">
              <a:lnSpc>
                <a:spcPts val="2400"/>
              </a:lnSpc>
              <a:spcBef>
                <a:spcPct val="20000"/>
              </a:spcBef>
              <a:buFont typeface="Arial" charset="0"/>
              <a:buNone/>
            </a:pPr>
            <a:r>
              <a:rPr lang="de-DE" altLang="de-DE" sz="2400" dirty="0" smtClean="0">
                <a:solidFill>
                  <a:schemeClr val="bg1"/>
                </a:solidFill>
                <a:latin typeface="HHU Celeste Sans" panose="020B0504040101020102" pitchFamily="34" charset="0"/>
              </a:rPr>
              <a:t>Namen der Mitarbeiter, Namen der Mitarbeiter, Namen der Mitarbeiter</a:t>
            </a:r>
            <a:endParaRPr lang="de-DE" altLang="de-DE" sz="2400" dirty="0">
              <a:solidFill>
                <a:schemeClr val="bg1"/>
              </a:solidFill>
              <a:latin typeface="HHU Celeste Sans" panose="020B0504040101020102" pitchFamily="34" charset="0"/>
            </a:endParaRPr>
          </a:p>
        </p:txBody>
      </p:sp>
      <p:sp>
        <p:nvSpPr>
          <p:cNvPr id="11" name="Textplatzhalter 16"/>
          <p:cNvSpPr txBox="1">
            <a:spLocks/>
          </p:cNvSpPr>
          <p:nvPr/>
        </p:nvSpPr>
        <p:spPr bwMode="auto">
          <a:xfrm>
            <a:off x="23636931" y="40741599"/>
            <a:ext cx="5976664"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de-DE"/>
            </a:defPPr>
            <a:lvl1pPr marL="1565275" indent="-1565275" eaLnBrk="1" hangingPunct="1">
              <a:lnSpc>
                <a:spcPts val="2400"/>
              </a:lnSpc>
              <a:spcBef>
                <a:spcPct val="20000"/>
              </a:spcBef>
              <a:buFont typeface="Arial" charset="0"/>
              <a:buNone/>
              <a:defRPr sz="2400">
                <a:solidFill>
                  <a:schemeClr val="bg1"/>
                </a:solidFill>
                <a:latin typeface="HHU Celeste Sans"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defTabSz="4175125" eaLnBrk="0" fontAlgn="base" hangingPunct="0">
              <a:spcBef>
                <a:spcPct val="0"/>
              </a:spcBef>
              <a:spcAft>
                <a:spcPct val="0"/>
              </a:spcAft>
            </a:lvl6pPr>
            <a:lvl7pPr marL="2971800" indent="-228600" defTabSz="4175125" eaLnBrk="0" fontAlgn="base" hangingPunct="0">
              <a:spcBef>
                <a:spcPct val="0"/>
              </a:spcBef>
              <a:spcAft>
                <a:spcPct val="0"/>
              </a:spcAft>
            </a:lvl7pPr>
            <a:lvl8pPr marL="3429000" indent="-228600" defTabSz="4175125" eaLnBrk="0" fontAlgn="base" hangingPunct="0">
              <a:spcBef>
                <a:spcPct val="0"/>
              </a:spcBef>
              <a:spcAft>
                <a:spcPct val="0"/>
              </a:spcAft>
            </a:lvl8pPr>
            <a:lvl9pPr marL="3886200" indent="-228600" defTabSz="4175125" eaLnBrk="0" fontAlgn="base" hangingPunct="0">
              <a:spcBef>
                <a:spcPct val="0"/>
              </a:spcBef>
              <a:spcAft>
                <a:spcPct val="0"/>
              </a:spcAft>
            </a:lvl9pPr>
          </a:lstStyle>
          <a:p>
            <a:r>
              <a:rPr lang="de-DE" altLang="de-DE" dirty="0" smtClean="0"/>
              <a:t>Heinrich-Heine-Universität</a:t>
            </a:r>
            <a:endParaRPr lang="de-DE" altLang="de-DE" dirty="0"/>
          </a:p>
          <a:p>
            <a:r>
              <a:rPr lang="de-DE" altLang="de-DE" dirty="0" err="1" smtClean="0"/>
              <a:t>eTeaching</a:t>
            </a:r>
            <a:r>
              <a:rPr lang="de-DE" altLang="de-DE" dirty="0" smtClean="0"/>
              <a:t>-Netzwerktreffen 2017</a:t>
            </a:r>
            <a:endParaRPr lang="de-DE" altLang="de-DE" dirty="0"/>
          </a:p>
        </p:txBody>
      </p:sp>
      <p:sp>
        <p:nvSpPr>
          <p:cNvPr id="12" name="Textplatzhalter 20"/>
          <p:cNvSpPr txBox="1">
            <a:spLocks/>
          </p:cNvSpPr>
          <p:nvPr/>
        </p:nvSpPr>
        <p:spPr bwMode="auto">
          <a:xfrm>
            <a:off x="1098550" y="4626398"/>
            <a:ext cx="13459593"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565275" indent="-1565275" eaLnBrk="0" hangingPunct="0">
              <a:defRPr sz="8200">
                <a:solidFill>
                  <a:schemeClr val="tx1"/>
                </a:solidFill>
                <a:latin typeface="Arial" charset="0"/>
                <a:cs typeface="Arial" charset="0"/>
              </a:defRPr>
            </a:lvl1pPr>
            <a:lvl2pPr marL="742950" indent="-285750" eaLnBrk="0" hangingPunct="0">
              <a:defRPr sz="8200">
                <a:solidFill>
                  <a:schemeClr val="tx1"/>
                </a:solidFill>
                <a:latin typeface="Arial" charset="0"/>
                <a:cs typeface="Arial" charset="0"/>
              </a:defRPr>
            </a:lvl2pPr>
            <a:lvl3pPr marL="1143000" indent="-228600" eaLnBrk="0" hangingPunct="0">
              <a:defRPr sz="8200">
                <a:solidFill>
                  <a:schemeClr val="tx1"/>
                </a:solidFill>
                <a:latin typeface="Arial" charset="0"/>
                <a:cs typeface="Arial" charset="0"/>
              </a:defRPr>
            </a:lvl3pPr>
            <a:lvl4pPr marL="1600200" indent="-228600" eaLnBrk="0" hangingPunct="0">
              <a:defRPr sz="8200">
                <a:solidFill>
                  <a:schemeClr val="tx1"/>
                </a:solidFill>
                <a:latin typeface="Arial" charset="0"/>
                <a:cs typeface="Arial" charset="0"/>
              </a:defRPr>
            </a:lvl4pPr>
            <a:lvl5pPr marL="2057400" indent="-228600" eaLnBrk="0" hangingPunct="0">
              <a:defRPr sz="8200">
                <a:solidFill>
                  <a:schemeClr val="tx1"/>
                </a:solidFill>
                <a:latin typeface="Arial" charset="0"/>
                <a:cs typeface="Arial" charset="0"/>
              </a:defRPr>
            </a:lvl5pPr>
            <a:lvl6pPr marL="2514600" indent="-228600" defTabSz="4175125" eaLnBrk="0" fontAlgn="base" hangingPunct="0">
              <a:spcBef>
                <a:spcPct val="0"/>
              </a:spcBef>
              <a:spcAft>
                <a:spcPct val="0"/>
              </a:spcAft>
              <a:defRPr sz="8200">
                <a:solidFill>
                  <a:schemeClr val="tx1"/>
                </a:solidFill>
                <a:latin typeface="Arial" charset="0"/>
                <a:cs typeface="Arial" charset="0"/>
              </a:defRPr>
            </a:lvl6pPr>
            <a:lvl7pPr marL="2971800" indent="-228600" defTabSz="4175125" eaLnBrk="0" fontAlgn="base" hangingPunct="0">
              <a:spcBef>
                <a:spcPct val="0"/>
              </a:spcBef>
              <a:spcAft>
                <a:spcPct val="0"/>
              </a:spcAft>
              <a:defRPr sz="8200">
                <a:solidFill>
                  <a:schemeClr val="tx1"/>
                </a:solidFill>
                <a:latin typeface="Arial" charset="0"/>
                <a:cs typeface="Arial" charset="0"/>
              </a:defRPr>
            </a:lvl7pPr>
            <a:lvl8pPr marL="3429000" indent="-228600" defTabSz="4175125" eaLnBrk="0" fontAlgn="base" hangingPunct="0">
              <a:spcBef>
                <a:spcPct val="0"/>
              </a:spcBef>
              <a:spcAft>
                <a:spcPct val="0"/>
              </a:spcAft>
              <a:defRPr sz="8200">
                <a:solidFill>
                  <a:schemeClr val="tx1"/>
                </a:solidFill>
                <a:latin typeface="Arial" charset="0"/>
                <a:cs typeface="Arial" charset="0"/>
              </a:defRPr>
            </a:lvl8pPr>
            <a:lvl9pPr marL="3886200" indent="-228600" defTabSz="4175125" eaLnBrk="0" fontAlgn="base" hangingPunct="0">
              <a:spcBef>
                <a:spcPct val="0"/>
              </a:spcBef>
              <a:spcAft>
                <a:spcPct val="0"/>
              </a:spcAft>
              <a:defRPr sz="8200">
                <a:solidFill>
                  <a:schemeClr val="tx1"/>
                </a:solidFill>
                <a:latin typeface="Arial" charset="0"/>
                <a:cs typeface="Arial" charset="0"/>
              </a:defRPr>
            </a:lvl9pPr>
          </a:lstStyle>
          <a:p>
            <a:pPr eaLnBrk="1" hangingPunct="1">
              <a:spcBef>
                <a:spcPct val="20000"/>
              </a:spcBef>
              <a:buFont typeface="Arial" charset="0"/>
              <a:buNone/>
            </a:pPr>
            <a:r>
              <a:rPr lang="de-DE" altLang="de-DE" sz="4800" b="1" dirty="0">
                <a:solidFill>
                  <a:srgbClr val="006AB3"/>
                </a:solidFill>
                <a:latin typeface="HHU Celeste Sans" panose="020B0504040101020102" pitchFamily="34" charset="0"/>
              </a:rPr>
              <a:t>Projektleitung: Namen hier eintragen</a:t>
            </a:r>
          </a:p>
        </p:txBody>
      </p:sp>
      <p:sp>
        <p:nvSpPr>
          <p:cNvPr id="14" name="Titel 22"/>
          <p:cNvSpPr>
            <a:spLocks noGrp="1"/>
          </p:cNvSpPr>
          <p:nvPr>
            <p:ph type="title"/>
          </p:nvPr>
        </p:nvSpPr>
        <p:spPr bwMode="auto">
          <a:xfrm>
            <a:off x="1098550" y="6132613"/>
            <a:ext cx="27251025" cy="4192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noAutofit/>
          </a:bodyPr>
          <a:lstStyle/>
          <a:p>
            <a:pPr eaLnBrk="1" hangingPunct="1"/>
            <a:r>
              <a:rPr lang="de-DE" sz="19300" baseline="30000" dirty="0">
                <a:latin typeface="HHU Celeste Sans" panose="020B0504040101020102" pitchFamily="34" charset="0"/>
              </a:rPr>
              <a:t>Hier den (manchmal langen) Titel des Projekts eintragen</a:t>
            </a:r>
            <a:br>
              <a:rPr lang="de-DE" sz="19300" baseline="30000" dirty="0">
                <a:latin typeface="HHU Celeste Sans" panose="020B0504040101020102" pitchFamily="34" charset="0"/>
              </a:rPr>
            </a:br>
            <a:endParaRPr lang="de-DE" altLang="de-DE" sz="19300" dirty="0" smtClean="0">
              <a:latin typeface="HHU Celeste Sans" panose="020B0504040101020102"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Inhaltsplatzhalter 42"/>
          <p:cNvSpPr>
            <a:spLocks noGrp="1"/>
          </p:cNvSpPr>
          <p:nvPr>
            <p:ph sz="quarter" idx="13"/>
          </p:nvPr>
        </p:nvSpPr>
        <p:spPr>
          <a:xfrm>
            <a:off x="1076325" y="30981650"/>
            <a:ext cx="28176538" cy="7920038"/>
          </a:xfrm>
        </p:spPr>
        <p:txBody>
          <a:bodyPr/>
          <a:lstStyle/>
          <a:p>
            <a:pPr marL="1566161" indent="-1566161" defTabSz="4176431" eaLnBrk="1" fontAlgn="auto" hangingPunct="1">
              <a:spcAft>
                <a:spcPts val="0"/>
              </a:spcAft>
              <a:buFont typeface="Arial" pitchFamily="34" charset="0"/>
              <a:buNone/>
              <a:defRPr/>
            </a:pPr>
            <a:endParaRPr>
              <a:latin typeface="HHU Celeste Sans" panose="020B0504040101020102" pitchFamily="34" charset="0"/>
            </a:endParaRPr>
          </a:p>
        </p:txBody>
      </p:sp>
      <p:sp>
        <p:nvSpPr>
          <p:cNvPr id="44" name="Inhaltsplatzhalter 43"/>
          <p:cNvSpPr>
            <a:spLocks noGrp="1"/>
          </p:cNvSpPr>
          <p:nvPr>
            <p:ph sz="quarter" idx="14"/>
          </p:nvPr>
        </p:nvSpPr>
        <p:spPr>
          <a:xfrm>
            <a:off x="1076325" y="17300575"/>
            <a:ext cx="9094788" cy="5673725"/>
          </a:xfrm>
        </p:spPr>
        <p:txBody>
          <a:bodyPr/>
          <a:lstStyle/>
          <a:p>
            <a:pPr marL="1566161" indent="-1566161" defTabSz="4176431" eaLnBrk="1" fontAlgn="auto" hangingPunct="1">
              <a:spcAft>
                <a:spcPts val="0"/>
              </a:spcAft>
              <a:buFont typeface="Arial" pitchFamily="34" charset="0"/>
              <a:buNone/>
              <a:defRPr/>
            </a:pPr>
            <a:endParaRPr>
              <a:latin typeface="HHU Celeste Sans" panose="020B0504040101020102" pitchFamily="34" charset="0"/>
            </a:endParaRPr>
          </a:p>
        </p:txBody>
      </p:sp>
      <p:sp>
        <p:nvSpPr>
          <p:cNvPr id="45" name="Inhaltsplatzhalter 44"/>
          <p:cNvSpPr>
            <a:spLocks noGrp="1"/>
          </p:cNvSpPr>
          <p:nvPr>
            <p:ph sz="quarter" idx="15"/>
          </p:nvPr>
        </p:nvSpPr>
        <p:spPr>
          <a:xfrm>
            <a:off x="20180300" y="11777663"/>
            <a:ext cx="9072563" cy="11196637"/>
          </a:xfrm>
        </p:spPr>
        <p:txBody>
          <a:bodyPr/>
          <a:lstStyle/>
          <a:p>
            <a:pPr marL="1566161" indent="-1566161" defTabSz="4176431" eaLnBrk="1" fontAlgn="auto" hangingPunct="1">
              <a:spcAft>
                <a:spcPts val="0"/>
              </a:spcAft>
              <a:buFont typeface="Arial" pitchFamily="34" charset="0"/>
              <a:buNone/>
              <a:defRPr/>
            </a:pPr>
            <a:endParaRPr lang="de-DE">
              <a:latin typeface="HHU Celeste Sans" panose="020B0504040101020102" pitchFamily="34" charset="0"/>
            </a:endParaRPr>
          </a:p>
        </p:txBody>
      </p:sp>
      <p:sp>
        <p:nvSpPr>
          <p:cNvPr id="17" name="Textplatzhalter 28"/>
          <p:cNvSpPr txBox="1">
            <a:spLocks/>
          </p:cNvSpPr>
          <p:nvPr/>
        </p:nvSpPr>
        <p:spPr>
          <a:xfrm>
            <a:off x="1081088" y="11755438"/>
            <a:ext cx="9090025" cy="5275262"/>
          </a:xfrm>
          <a:prstGeom prst="rect">
            <a:avLst/>
          </a:prstGeom>
          <a:noFill/>
        </p:spPr>
        <p:txBody>
          <a:bodyPr lIns="0" tIns="72000" rIns="0" bIns="0"/>
          <a:lstStyle>
            <a:lvl1pPr marL="0" indent="0">
              <a:lnSpc>
                <a:spcPts val="3600"/>
              </a:lnSpc>
              <a:spcBef>
                <a:spcPts val="0"/>
              </a:spcBef>
              <a:buNone/>
              <a:defRPr sz="3400">
                <a:latin typeface="HHU Celeste Sans" pitchFamily="34" charset="0"/>
              </a:defRPr>
            </a:lvl1pPr>
            <a:lvl2pPr>
              <a:buNone/>
              <a:defRPr sz="3400">
                <a:latin typeface="HHU Celeste Sans" pitchFamily="34" charset="0"/>
              </a:defRPr>
            </a:lvl2pPr>
            <a:lvl3pPr>
              <a:defRPr>
                <a:latin typeface="HHU Celeste Sans" pitchFamily="34" charset="0"/>
              </a:defRPr>
            </a:lvl3pPr>
            <a:lvl4pPr>
              <a:defRPr>
                <a:latin typeface="HHU Celeste Sans" pitchFamily="34" charset="0"/>
              </a:defRPr>
            </a:lvl4pPr>
            <a:lvl5pPr>
              <a:defRPr>
                <a:latin typeface="HHU Celeste Sans" pitchFamily="34" charset="0"/>
              </a:defRPr>
            </a:lvl5pPr>
            <a:lvl6pPr>
              <a:defRPr/>
            </a:lvl6pPr>
          </a:lstStyle>
          <a:p>
            <a:pPr defTabSz="4176431" fontAlgn="auto">
              <a:spcAft>
                <a:spcPts val="0"/>
              </a:spcAft>
              <a:buFont typeface="Arial" pitchFamily="34" charset="0"/>
              <a:buNone/>
              <a:defRPr/>
            </a:pPr>
            <a:r>
              <a:rPr lang="de-DE" sz="3000" b="1" dirty="0" err="1" smtClean="0">
                <a:solidFill>
                  <a:schemeClr val="bg1"/>
                </a:solidFill>
                <a:cs typeface="+mn-cs"/>
              </a:rPr>
              <a:t>Volupide</a:t>
            </a:r>
            <a:r>
              <a:rPr lang="de-DE" sz="3000" b="1" smtClean="0">
                <a:solidFill>
                  <a:schemeClr val="bg1"/>
                </a:solidFill>
                <a:cs typeface="+mn-cs"/>
              </a:rPr>
              <a:t> consequid maio Apit rem elitinet</a:t>
            </a:r>
          </a:p>
          <a:p>
            <a:pPr defTabSz="4176431" fontAlgn="auto">
              <a:spcAft>
                <a:spcPts val="0"/>
              </a:spcAft>
              <a:buFont typeface="Arial" pitchFamily="34" charset="0"/>
              <a:buNone/>
              <a:defRPr/>
            </a:pPr>
            <a:endParaRPr lang="de-DE" sz="3000" dirty="0" smtClean="0">
              <a:solidFill>
                <a:schemeClr val="bg1"/>
              </a:solidFill>
              <a:cs typeface="+mn-cs"/>
            </a:endParaRPr>
          </a:p>
          <a:p>
            <a:pPr defTabSz="4176431" fontAlgn="auto">
              <a:spcAft>
                <a:spcPts val="0"/>
              </a:spcAft>
              <a:buFont typeface="Arial" pitchFamily="34" charset="0"/>
              <a:buNone/>
              <a:defRPr/>
            </a:pPr>
            <a:r>
              <a:rPr lang="de-DE" sz="3000" dirty="0" err="1" smtClean="0">
                <a:solidFill>
                  <a:schemeClr val="bg1"/>
                </a:solidFill>
                <a:cs typeface="+mn-cs"/>
              </a:rPr>
              <a:t>Apit</a:t>
            </a:r>
            <a:r>
              <a:rPr lang="de-DE" sz="3000" smtClean="0">
                <a:solidFill>
                  <a:schemeClr val="bg1"/>
                </a:solidFill>
                <a:cs typeface="+mn-cs"/>
              </a:rPr>
              <a:t> rem elitionet dolorum erchillor repudandusam enet dolesti que volores seribus solori alis millam qui apeleceate parum hit, offic tem quibust oreruntur sin comni dolor sitium ni denditi reperferunt alictur, invenimi, autem fugitio repuda diciatus. Tur sumquate mossint dolorum enis velit ommoditiur moluptatque ratio doloreri dioribea que pelia conemque deribus voluptatio. Et et, suntiore sinventetus.</a:t>
            </a:r>
          </a:p>
        </p:txBody>
      </p:sp>
      <p:sp>
        <p:nvSpPr>
          <p:cNvPr id="18" name="Textplatzhalter 28"/>
          <p:cNvSpPr txBox="1">
            <a:spLocks/>
          </p:cNvSpPr>
          <p:nvPr/>
        </p:nvSpPr>
        <p:spPr>
          <a:xfrm>
            <a:off x="1076325" y="23491825"/>
            <a:ext cx="9090025" cy="6683375"/>
          </a:xfrm>
          <a:prstGeom prst="rect">
            <a:avLst/>
          </a:prstGeom>
          <a:noFill/>
        </p:spPr>
        <p:txBody>
          <a:bodyPr lIns="0" tIns="72000" rIns="0" bIns="0"/>
          <a:lstStyle>
            <a:lvl1pPr marL="0" indent="0">
              <a:lnSpc>
                <a:spcPts val="3600"/>
              </a:lnSpc>
              <a:spcBef>
                <a:spcPts val="0"/>
              </a:spcBef>
              <a:buNone/>
              <a:defRPr sz="3400">
                <a:latin typeface="HHU Celeste Sans" pitchFamily="34" charset="0"/>
              </a:defRPr>
            </a:lvl1pPr>
            <a:lvl2pPr>
              <a:buNone/>
              <a:defRPr sz="3400">
                <a:latin typeface="HHU Celeste Sans" pitchFamily="34" charset="0"/>
              </a:defRPr>
            </a:lvl2pPr>
            <a:lvl3pPr>
              <a:defRPr>
                <a:latin typeface="HHU Celeste Sans" pitchFamily="34" charset="0"/>
              </a:defRPr>
            </a:lvl3pPr>
            <a:lvl4pPr>
              <a:defRPr>
                <a:latin typeface="HHU Celeste Sans" pitchFamily="34" charset="0"/>
              </a:defRPr>
            </a:lvl4pPr>
            <a:lvl5pPr>
              <a:defRPr>
                <a:latin typeface="HHU Celeste Sans" pitchFamily="34" charset="0"/>
              </a:defRPr>
            </a:lvl5pPr>
            <a:lvl6pPr>
              <a:defRPr/>
            </a:lvl6pPr>
          </a:lstStyle>
          <a:p>
            <a:pPr defTabSz="4176431" fontAlgn="auto">
              <a:spcAft>
                <a:spcPts val="0"/>
              </a:spcAft>
              <a:defRPr/>
            </a:pPr>
            <a:r>
              <a:rPr lang="de-DE" sz="3000">
                <a:solidFill>
                  <a:schemeClr val="bg1"/>
                </a:solidFill>
                <a:cs typeface="+mn-cs"/>
              </a:rPr>
              <a:t>Volupide consequid maio Apit rem elitinet</a:t>
            </a:r>
          </a:p>
          <a:p>
            <a:pPr defTabSz="4176431" fontAlgn="auto">
              <a:spcAft>
                <a:spcPts val="0"/>
              </a:spcAft>
              <a:defRPr/>
            </a:pPr>
            <a:endParaRPr lang="de-DE" sz="3000">
              <a:solidFill>
                <a:schemeClr val="bg1"/>
              </a:solidFill>
              <a:cs typeface="+mn-cs"/>
            </a:endParaRPr>
          </a:p>
          <a:p>
            <a:pPr defTabSz="4176431" fontAlgn="auto">
              <a:spcAft>
                <a:spcPts val="0"/>
              </a:spcAft>
              <a:defRPr/>
            </a:pPr>
            <a:r>
              <a:rPr lang="de-DE" sz="3000">
                <a:solidFill>
                  <a:schemeClr val="bg1"/>
                </a:solidFill>
                <a:cs typeface="+mn-cs"/>
              </a:rPr>
              <a:t>Equi te vere nonem. Ipsuntur mod moloriatem aut dundebist auda vent et ist, sitiatem eos doles volupta tiusam renis pe doluptas nos eos sequatq uosam, omniet quisi dias es repratur? Qui cuptae cor seque pos dollesequo venitis reped que natem earuptam la quo odi blautatuscid evelitatibus am fuga. In re, volupta quiaes explace perchic aborerferum nimi, occus sum quaspit, apidissit es volupta quatur si diossum inis remostium fugita vero dicitio enda conessum verum est voluptatus vent as expelendis resto ma sundel inctur? Quis susam eumquam, ipitaquae nonsed ulparum </a:t>
            </a:r>
            <a:r>
              <a:rPr lang="de-DE" sz="3000" smtClean="0">
                <a:solidFill>
                  <a:schemeClr val="bg1"/>
                </a:solidFill>
                <a:cs typeface="+mn-cs"/>
              </a:rPr>
              <a:t>re</a:t>
            </a:r>
            <a:endParaRPr lang="de-DE" sz="3000" dirty="0" err="1">
              <a:solidFill>
                <a:schemeClr val="bg1"/>
              </a:solidFill>
              <a:cs typeface="+mn-cs"/>
            </a:endParaRPr>
          </a:p>
        </p:txBody>
      </p:sp>
      <p:sp>
        <p:nvSpPr>
          <p:cNvPr id="19" name="Textplatzhalter 28"/>
          <p:cNvSpPr txBox="1">
            <a:spLocks/>
          </p:cNvSpPr>
          <p:nvPr/>
        </p:nvSpPr>
        <p:spPr>
          <a:xfrm>
            <a:off x="10637838" y="11755438"/>
            <a:ext cx="9090025" cy="18419762"/>
          </a:xfrm>
          <a:prstGeom prst="rect">
            <a:avLst/>
          </a:prstGeom>
          <a:noFill/>
        </p:spPr>
        <p:txBody>
          <a:bodyPr lIns="0" tIns="72000" rIns="0" bIns="0"/>
          <a:lstStyle>
            <a:lvl1pPr marL="0" indent="0">
              <a:lnSpc>
                <a:spcPts val="3600"/>
              </a:lnSpc>
              <a:spcBef>
                <a:spcPts val="0"/>
              </a:spcBef>
              <a:buNone/>
              <a:defRPr sz="3400">
                <a:latin typeface="HHU Celeste Sans" pitchFamily="34" charset="0"/>
              </a:defRPr>
            </a:lvl1pPr>
            <a:lvl2pPr>
              <a:buNone/>
              <a:defRPr sz="3400">
                <a:latin typeface="HHU Celeste Sans" pitchFamily="34" charset="0"/>
              </a:defRPr>
            </a:lvl2pPr>
            <a:lvl3pPr>
              <a:defRPr>
                <a:latin typeface="HHU Celeste Sans" pitchFamily="34" charset="0"/>
              </a:defRPr>
            </a:lvl3pPr>
            <a:lvl4pPr>
              <a:defRPr>
                <a:latin typeface="HHU Celeste Sans" pitchFamily="34" charset="0"/>
              </a:defRPr>
            </a:lvl4pPr>
            <a:lvl5pPr>
              <a:defRPr>
                <a:latin typeface="HHU Celeste Sans" pitchFamily="34" charset="0"/>
              </a:defRPr>
            </a:lvl5pPr>
            <a:lvl6pPr>
              <a:defRPr/>
            </a:lvl6pPr>
          </a:lstStyle>
          <a:p>
            <a:pPr defTabSz="4176431" fontAlgn="auto">
              <a:spcAft>
                <a:spcPts val="0"/>
              </a:spcAft>
              <a:defRPr/>
            </a:pPr>
            <a:r>
              <a:rPr lang="de-DE" sz="3000">
                <a:solidFill>
                  <a:schemeClr val="bg1"/>
                </a:solidFill>
                <a:cs typeface="+mn-cs"/>
              </a:rPr>
              <a:t>Doluptat liam ditiatet exeris resendunt quia apitatque maiamus solores ex est, sa parcilitem nos audi arci blaboritis explita tiisimodit faciist eos ipientur simporro eos rem fugit accaborem fugiam as demquam vit aut facepta sperumquam, to dunt ex eaqui re pligendit lam, quaspe ressum, as esequas qui ditis nntiorae plibus elestiorum sum coresedios si nitiunt ad quam dolut quid quo et optatem etur sapedisque vel iur sequam, </a:t>
            </a:r>
            <a:r>
              <a:rPr lang="de-DE" sz="3000" smtClean="0">
                <a:solidFill>
                  <a:schemeClr val="bg1"/>
                </a:solidFill>
                <a:cs typeface="+mn-cs"/>
              </a:rPr>
              <a:t>testium</a:t>
            </a:r>
            <a:endParaRPr lang="de-DE" sz="3000">
              <a:solidFill>
                <a:schemeClr val="bg1"/>
              </a:solidFill>
              <a:cs typeface="+mn-cs"/>
            </a:endParaRPr>
          </a:p>
          <a:p>
            <a:pPr defTabSz="4176431" fontAlgn="auto">
              <a:spcAft>
                <a:spcPts val="0"/>
              </a:spcAft>
              <a:defRPr/>
            </a:pPr>
            <a:endParaRPr lang="de-DE" sz="3000">
              <a:solidFill>
                <a:schemeClr val="bg1"/>
              </a:solidFill>
              <a:cs typeface="+mn-cs"/>
            </a:endParaRPr>
          </a:p>
          <a:p>
            <a:pPr defTabSz="4176431" fontAlgn="auto">
              <a:spcAft>
                <a:spcPts val="0"/>
              </a:spcAft>
              <a:defRPr/>
            </a:pPr>
            <a:r>
              <a:rPr lang="de-DE" sz="3000" b="1">
                <a:solidFill>
                  <a:schemeClr val="bg1"/>
                </a:solidFill>
                <a:cs typeface="+mn-cs"/>
              </a:rPr>
              <a:t>Volupide consequid maio Apit rem elitinet</a:t>
            </a:r>
          </a:p>
          <a:p>
            <a:pPr defTabSz="4176431" fontAlgn="auto">
              <a:spcAft>
                <a:spcPts val="0"/>
              </a:spcAft>
              <a:defRPr/>
            </a:pPr>
            <a:endParaRPr lang="de-DE" sz="3000">
              <a:solidFill>
                <a:schemeClr val="bg1"/>
              </a:solidFill>
              <a:cs typeface="+mn-cs"/>
            </a:endParaRPr>
          </a:p>
          <a:p>
            <a:pPr defTabSz="4176431" fontAlgn="auto">
              <a:spcAft>
                <a:spcPts val="0"/>
              </a:spcAft>
              <a:defRPr/>
            </a:pPr>
            <a:r>
              <a:rPr lang="de-DE" sz="3000" smtClean="0">
                <a:solidFill>
                  <a:schemeClr val="bg1"/>
                </a:solidFill>
                <a:cs typeface="+mn-cs"/>
              </a:rPr>
              <a:t>et que nobit, simodipsamus inctae lignatent fuga. Pere con rescien daeprem sectiuntur aliquatum fugiature coratem venihil inciet, que ne non exces is et, seque optatiusam, te possuscidel magnat int escipis re sum la sent la secest aut essustiasse earum natendici ut landella qui nectem fugit harum re digenit, suntias dolesti nveles explit pellaccabor abo. Peratatistem fugiate cumquis dolorrovid quia conem etur min ea del most, consequas eatempo rempore mquatiis invenim uscium hic totaqui duciendent aut atem fugia dolorem faccus rest et eum volupta volupicabo. Nam, qui andis debitatis asse vit et, quiae occusam dest faccuptatur sus serum et magnitestium ut qui vit repudit quibus doluptasit aturit harcium volupta et qui omnias am, que volesti ommodipsam expere quam, tecustiur sed ex et a num rendus comnienis ati alit, volupta tendis aut exerionsequi di coreni ut volupti busandu ciuntur molor aped unt molorit il min rercimus nonsect atiatiat.</a:t>
            </a:r>
          </a:p>
          <a:p>
            <a:pPr defTabSz="4176431" fontAlgn="auto">
              <a:spcAft>
                <a:spcPts val="0"/>
              </a:spcAft>
              <a:defRPr/>
            </a:pPr>
            <a:endParaRPr lang="de-DE" sz="3000">
              <a:solidFill>
                <a:schemeClr val="bg1"/>
              </a:solidFill>
              <a:cs typeface="+mn-cs"/>
            </a:endParaRPr>
          </a:p>
          <a:p>
            <a:pPr defTabSz="4176431" fontAlgn="auto">
              <a:spcAft>
                <a:spcPts val="0"/>
              </a:spcAft>
              <a:defRPr/>
            </a:pPr>
            <a:r>
              <a:rPr lang="de-DE" sz="3000">
                <a:solidFill>
                  <a:schemeClr val="bg1"/>
                </a:solidFill>
                <a:cs typeface="+mn-cs"/>
              </a:rPr>
              <a:t>Everum dus as et quid quam faccum facepud aercium qui que volupicidit, simillantota velicius unt dolore aut vendam vidunt, sequam reste conseditatem quatur accum ipsumen dionsed eatum atio eate volentust, iur moloratas rescitiunt ulparia cus eatur, corrovitate ent rem quas at lam aborepudi doloressus excerovide doluptati </a:t>
            </a:r>
            <a:r>
              <a:rPr lang="de-DE" sz="3000" smtClean="0">
                <a:solidFill>
                  <a:schemeClr val="bg1"/>
                </a:solidFill>
                <a:cs typeface="+mn-cs"/>
              </a:rPr>
              <a:t>ant</a:t>
            </a:r>
          </a:p>
        </p:txBody>
      </p:sp>
      <p:sp>
        <p:nvSpPr>
          <p:cNvPr id="41" name="Textplatzhalter 28"/>
          <p:cNvSpPr txBox="1">
            <a:spLocks/>
          </p:cNvSpPr>
          <p:nvPr/>
        </p:nvSpPr>
        <p:spPr>
          <a:xfrm>
            <a:off x="20162838" y="23650575"/>
            <a:ext cx="9090025" cy="6524625"/>
          </a:xfrm>
          <a:prstGeom prst="rect">
            <a:avLst/>
          </a:prstGeom>
          <a:noFill/>
        </p:spPr>
        <p:txBody>
          <a:bodyPr lIns="0" tIns="72000" rIns="0" bIns="0"/>
          <a:lstStyle>
            <a:lvl1pPr marL="0" indent="0">
              <a:lnSpc>
                <a:spcPts val="3600"/>
              </a:lnSpc>
              <a:spcBef>
                <a:spcPts val="0"/>
              </a:spcBef>
              <a:buNone/>
              <a:defRPr sz="3400">
                <a:latin typeface="HHU Celeste Sans" pitchFamily="34" charset="0"/>
              </a:defRPr>
            </a:lvl1pPr>
            <a:lvl2pPr>
              <a:buNone/>
              <a:defRPr sz="3400">
                <a:latin typeface="HHU Celeste Sans" pitchFamily="34" charset="0"/>
              </a:defRPr>
            </a:lvl2pPr>
            <a:lvl3pPr>
              <a:defRPr>
                <a:latin typeface="HHU Celeste Sans" pitchFamily="34" charset="0"/>
              </a:defRPr>
            </a:lvl3pPr>
            <a:lvl4pPr>
              <a:defRPr>
                <a:latin typeface="HHU Celeste Sans" pitchFamily="34" charset="0"/>
              </a:defRPr>
            </a:lvl4pPr>
            <a:lvl5pPr>
              <a:defRPr>
                <a:latin typeface="HHU Celeste Sans" pitchFamily="34" charset="0"/>
              </a:defRPr>
            </a:lvl5pPr>
            <a:lvl6pPr>
              <a:defRPr/>
            </a:lvl6pPr>
          </a:lstStyle>
          <a:p>
            <a:pPr defTabSz="4176431" fontAlgn="auto">
              <a:spcAft>
                <a:spcPts val="0"/>
              </a:spcAft>
              <a:defRPr/>
            </a:pPr>
            <a:r>
              <a:rPr lang="de-DE" sz="3000" b="1" smtClean="0">
                <a:solidFill>
                  <a:schemeClr val="bg1"/>
                </a:solidFill>
                <a:cs typeface="+mn-cs"/>
              </a:rPr>
              <a:t>Volupide </a:t>
            </a:r>
            <a:r>
              <a:rPr lang="de-DE" sz="3000" b="1">
                <a:solidFill>
                  <a:schemeClr val="bg1"/>
                </a:solidFill>
                <a:cs typeface="+mn-cs"/>
              </a:rPr>
              <a:t>consequid maio Apit rem elitinet</a:t>
            </a:r>
          </a:p>
          <a:p>
            <a:pPr defTabSz="4176431" fontAlgn="auto">
              <a:spcAft>
                <a:spcPts val="0"/>
              </a:spcAft>
              <a:defRPr/>
            </a:pPr>
            <a:endParaRPr lang="de-DE" sz="3000">
              <a:solidFill>
                <a:schemeClr val="bg1"/>
              </a:solidFill>
              <a:cs typeface="+mn-cs"/>
            </a:endParaRPr>
          </a:p>
          <a:p>
            <a:pPr defTabSz="4176431" fontAlgn="auto">
              <a:spcAft>
                <a:spcPts val="0"/>
              </a:spcAft>
              <a:defRPr/>
            </a:pPr>
            <a:r>
              <a:rPr lang="de-DE" sz="3000" smtClean="0">
                <a:solidFill>
                  <a:schemeClr val="bg1"/>
                </a:solidFill>
                <a:cs typeface="+mn-cs"/>
              </a:rPr>
              <a:t>Pere con rescien daeprem sectiuntur aliquatum fugiature coratem venihil inciet, que ne non exces is et, seque optatiusam, te possuscidel magnat int escipis re sum la sent la secest aut essustiasse earum natendici ut landella qui nectem fugit harum re digenit, suntias dolesti nveles explit pellaccabor abo. Peratatistem fugiate cumquis dolorrovid quia conem etur min ea del most, consequas eatempo rempore mquatiis invenim uscium hic totaqui duciendent aut atem fugia dolorem faccus rest et eum volupta volupicabo. Nam, qui andis debitatis asse vit et, quiae occusam dest faccuptatur.</a:t>
            </a:r>
          </a:p>
        </p:txBody>
      </p:sp>
      <p:sp>
        <p:nvSpPr>
          <p:cNvPr id="9" name="Textplatzhalter 16"/>
          <p:cNvSpPr txBox="1">
            <a:spLocks/>
          </p:cNvSpPr>
          <p:nvPr/>
        </p:nvSpPr>
        <p:spPr bwMode="auto">
          <a:xfrm>
            <a:off x="1099617" y="40252651"/>
            <a:ext cx="10552509"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565275" indent="-1565275" eaLnBrk="0" hangingPunct="0">
              <a:defRPr sz="8200">
                <a:solidFill>
                  <a:schemeClr val="tx1"/>
                </a:solidFill>
                <a:latin typeface="Arial" charset="0"/>
                <a:cs typeface="Arial" charset="0"/>
              </a:defRPr>
            </a:lvl1pPr>
            <a:lvl2pPr marL="742950" indent="-285750" eaLnBrk="0" hangingPunct="0">
              <a:defRPr sz="8200">
                <a:solidFill>
                  <a:schemeClr val="tx1"/>
                </a:solidFill>
                <a:latin typeface="Arial" charset="0"/>
                <a:cs typeface="Arial" charset="0"/>
              </a:defRPr>
            </a:lvl2pPr>
            <a:lvl3pPr marL="1143000" indent="-228600" eaLnBrk="0" hangingPunct="0">
              <a:defRPr sz="8200">
                <a:solidFill>
                  <a:schemeClr val="tx1"/>
                </a:solidFill>
                <a:latin typeface="Arial" charset="0"/>
                <a:cs typeface="Arial" charset="0"/>
              </a:defRPr>
            </a:lvl3pPr>
            <a:lvl4pPr marL="1600200" indent="-228600" eaLnBrk="0" hangingPunct="0">
              <a:defRPr sz="8200">
                <a:solidFill>
                  <a:schemeClr val="tx1"/>
                </a:solidFill>
                <a:latin typeface="Arial" charset="0"/>
                <a:cs typeface="Arial" charset="0"/>
              </a:defRPr>
            </a:lvl4pPr>
            <a:lvl5pPr marL="2057400" indent="-228600" eaLnBrk="0" hangingPunct="0">
              <a:defRPr sz="8200">
                <a:solidFill>
                  <a:schemeClr val="tx1"/>
                </a:solidFill>
                <a:latin typeface="Arial" charset="0"/>
                <a:cs typeface="Arial" charset="0"/>
              </a:defRPr>
            </a:lvl5pPr>
            <a:lvl6pPr marL="2514600" indent="-228600" defTabSz="4175125" eaLnBrk="0" fontAlgn="base" hangingPunct="0">
              <a:spcBef>
                <a:spcPct val="0"/>
              </a:spcBef>
              <a:spcAft>
                <a:spcPct val="0"/>
              </a:spcAft>
              <a:defRPr sz="8200">
                <a:solidFill>
                  <a:schemeClr val="tx1"/>
                </a:solidFill>
                <a:latin typeface="Arial" charset="0"/>
                <a:cs typeface="Arial" charset="0"/>
              </a:defRPr>
            </a:lvl6pPr>
            <a:lvl7pPr marL="2971800" indent="-228600" defTabSz="4175125" eaLnBrk="0" fontAlgn="base" hangingPunct="0">
              <a:spcBef>
                <a:spcPct val="0"/>
              </a:spcBef>
              <a:spcAft>
                <a:spcPct val="0"/>
              </a:spcAft>
              <a:defRPr sz="8200">
                <a:solidFill>
                  <a:schemeClr val="tx1"/>
                </a:solidFill>
                <a:latin typeface="Arial" charset="0"/>
                <a:cs typeface="Arial" charset="0"/>
              </a:defRPr>
            </a:lvl7pPr>
            <a:lvl8pPr marL="3429000" indent="-228600" defTabSz="4175125" eaLnBrk="0" fontAlgn="base" hangingPunct="0">
              <a:spcBef>
                <a:spcPct val="0"/>
              </a:spcBef>
              <a:spcAft>
                <a:spcPct val="0"/>
              </a:spcAft>
              <a:defRPr sz="8200">
                <a:solidFill>
                  <a:schemeClr val="tx1"/>
                </a:solidFill>
                <a:latin typeface="Arial" charset="0"/>
                <a:cs typeface="Arial" charset="0"/>
              </a:defRPr>
            </a:lvl8pPr>
            <a:lvl9pPr marL="3886200" indent="-228600" defTabSz="4175125" eaLnBrk="0" fontAlgn="base" hangingPunct="0">
              <a:spcBef>
                <a:spcPct val="0"/>
              </a:spcBef>
              <a:spcAft>
                <a:spcPct val="0"/>
              </a:spcAft>
              <a:defRPr sz="8200">
                <a:solidFill>
                  <a:schemeClr val="tx1"/>
                </a:solidFill>
                <a:latin typeface="Arial" charset="0"/>
                <a:cs typeface="Arial" charset="0"/>
              </a:defRPr>
            </a:lvl9pPr>
          </a:lstStyle>
          <a:p>
            <a:pPr eaLnBrk="1" hangingPunct="1">
              <a:lnSpc>
                <a:spcPts val="2400"/>
              </a:lnSpc>
              <a:spcBef>
                <a:spcPct val="20000"/>
              </a:spcBef>
              <a:buFont typeface="Arial" charset="0"/>
              <a:buNone/>
            </a:pPr>
            <a:r>
              <a:rPr lang="de-DE" altLang="de-DE" sz="2400" dirty="0">
                <a:solidFill>
                  <a:schemeClr val="bg1"/>
                </a:solidFill>
                <a:latin typeface="HHU Celeste Sans" panose="020B0504040101020102" pitchFamily="34" charset="0"/>
              </a:rPr>
              <a:t>Name des Instituts</a:t>
            </a:r>
          </a:p>
          <a:p>
            <a:pPr eaLnBrk="1" hangingPunct="1">
              <a:lnSpc>
                <a:spcPts val="2400"/>
              </a:lnSpc>
              <a:spcBef>
                <a:spcPct val="20000"/>
              </a:spcBef>
              <a:buFont typeface="Arial" charset="0"/>
              <a:buNone/>
            </a:pPr>
            <a:r>
              <a:rPr lang="de-DE" altLang="de-DE" sz="2400" dirty="0">
                <a:solidFill>
                  <a:schemeClr val="bg1"/>
                </a:solidFill>
                <a:latin typeface="HHU Celeste Sans" panose="020B0504040101020102" pitchFamily="34" charset="0"/>
              </a:rPr>
              <a:t>Namen der Mitarbeiter, Namen der Mitarbeiter, Namen der Mitarbeiter,</a:t>
            </a:r>
          </a:p>
          <a:p>
            <a:pPr eaLnBrk="1" hangingPunct="1">
              <a:lnSpc>
                <a:spcPts val="2400"/>
              </a:lnSpc>
              <a:spcBef>
                <a:spcPct val="20000"/>
              </a:spcBef>
              <a:buFont typeface="Arial" charset="0"/>
              <a:buNone/>
            </a:pPr>
            <a:r>
              <a:rPr lang="de-DE" altLang="de-DE" sz="2400" dirty="0">
                <a:solidFill>
                  <a:schemeClr val="bg1"/>
                </a:solidFill>
                <a:latin typeface="HHU Celeste Sans" panose="020B0504040101020102" pitchFamily="34" charset="0"/>
              </a:rPr>
              <a:t>Namen der Mitarbeiter, Namen der Mitarbeiter, Namen der Mitarbeiter</a:t>
            </a:r>
          </a:p>
        </p:txBody>
      </p:sp>
      <p:sp>
        <p:nvSpPr>
          <p:cNvPr id="10" name="Textplatzhalter 16"/>
          <p:cNvSpPr txBox="1">
            <a:spLocks/>
          </p:cNvSpPr>
          <p:nvPr/>
        </p:nvSpPr>
        <p:spPr bwMode="auto">
          <a:xfrm>
            <a:off x="23283833" y="40378063"/>
            <a:ext cx="5400600"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de-DE"/>
            </a:defPPr>
            <a:lvl1pPr marL="1565275" indent="-1565275" eaLnBrk="1" hangingPunct="1">
              <a:lnSpc>
                <a:spcPts val="2400"/>
              </a:lnSpc>
              <a:spcBef>
                <a:spcPct val="20000"/>
              </a:spcBef>
              <a:buFont typeface="Arial" charset="0"/>
              <a:buNone/>
              <a:defRPr sz="2400">
                <a:solidFill>
                  <a:schemeClr val="bg1"/>
                </a:solidFill>
                <a:latin typeface="HHU Celeste Sans"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defTabSz="4175125" eaLnBrk="0" fontAlgn="base" hangingPunct="0">
              <a:spcBef>
                <a:spcPct val="0"/>
              </a:spcBef>
              <a:spcAft>
                <a:spcPct val="0"/>
              </a:spcAft>
            </a:lvl6pPr>
            <a:lvl7pPr marL="2971800" indent="-228600" defTabSz="4175125" eaLnBrk="0" fontAlgn="base" hangingPunct="0">
              <a:spcBef>
                <a:spcPct val="0"/>
              </a:spcBef>
              <a:spcAft>
                <a:spcPct val="0"/>
              </a:spcAft>
            </a:lvl7pPr>
            <a:lvl8pPr marL="3429000" indent="-228600" defTabSz="4175125" eaLnBrk="0" fontAlgn="base" hangingPunct="0">
              <a:spcBef>
                <a:spcPct val="0"/>
              </a:spcBef>
              <a:spcAft>
                <a:spcPct val="0"/>
              </a:spcAft>
            </a:lvl8pPr>
            <a:lvl9pPr marL="3886200" indent="-228600" defTabSz="4175125" eaLnBrk="0" fontAlgn="base" hangingPunct="0">
              <a:spcBef>
                <a:spcPct val="0"/>
              </a:spcBef>
              <a:spcAft>
                <a:spcPct val="0"/>
              </a:spcAft>
            </a:lvl9pPr>
          </a:lstStyle>
          <a:p>
            <a:r>
              <a:rPr lang="de-DE" altLang="de-DE" dirty="0" smtClean="0"/>
              <a:t>Heinrich-Heine-Universität</a:t>
            </a:r>
            <a:endParaRPr lang="de-DE" altLang="de-DE" dirty="0"/>
          </a:p>
          <a:p>
            <a:r>
              <a:rPr lang="de-DE" altLang="de-DE" dirty="0" err="1" smtClean="0"/>
              <a:t>eTeaching</a:t>
            </a:r>
            <a:r>
              <a:rPr lang="de-DE" altLang="de-DE" dirty="0" smtClean="0"/>
              <a:t>-Netzwerktreffen 2017</a:t>
            </a:r>
            <a:endParaRPr lang="de-DE" altLang="de-DE" dirty="0"/>
          </a:p>
        </p:txBody>
      </p:sp>
      <p:sp>
        <p:nvSpPr>
          <p:cNvPr id="11" name="Textplatzhalter 20"/>
          <p:cNvSpPr txBox="1">
            <a:spLocks/>
          </p:cNvSpPr>
          <p:nvPr/>
        </p:nvSpPr>
        <p:spPr bwMode="auto">
          <a:xfrm>
            <a:off x="1081088" y="4626398"/>
            <a:ext cx="13315577" cy="1027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565275" indent="-1565275" eaLnBrk="0" hangingPunct="0">
              <a:defRPr sz="8200">
                <a:solidFill>
                  <a:schemeClr val="tx1"/>
                </a:solidFill>
                <a:latin typeface="Arial" charset="0"/>
                <a:cs typeface="Arial" charset="0"/>
              </a:defRPr>
            </a:lvl1pPr>
            <a:lvl2pPr marL="742950" indent="-285750" eaLnBrk="0" hangingPunct="0">
              <a:defRPr sz="8200">
                <a:solidFill>
                  <a:schemeClr val="tx1"/>
                </a:solidFill>
                <a:latin typeface="Arial" charset="0"/>
                <a:cs typeface="Arial" charset="0"/>
              </a:defRPr>
            </a:lvl2pPr>
            <a:lvl3pPr marL="1143000" indent="-228600" eaLnBrk="0" hangingPunct="0">
              <a:defRPr sz="8200">
                <a:solidFill>
                  <a:schemeClr val="tx1"/>
                </a:solidFill>
                <a:latin typeface="Arial" charset="0"/>
                <a:cs typeface="Arial" charset="0"/>
              </a:defRPr>
            </a:lvl3pPr>
            <a:lvl4pPr marL="1600200" indent="-228600" eaLnBrk="0" hangingPunct="0">
              <a:defRPr sz="8200">
                <a:solidFill>
                  <a:schemeClr val="tx1"/>
                </a:solidFill>
                <a:latin typeface="Arial" charset="0"/>
                <a:cs typeface="Arial" charset="0"/>
              </a:defRPr>
            </a:lvl4pPr>
            <a:lvl5pPr marL="2057400" indent="-228600" eaLnBrk="0" hangingPunct="0">
              <a:defRPr sz="8200">
                <a:solidFill>
                  <a:schemeClr val="tx1"/>
                </a:solidFill>
                <a:latin typeface="Arial" charset="0"/>
                <a:cs typeface="Arial" charset="0"/>
              </a:defRPr>
            </a:lvl5pPr>
            <a:lvl6pPr marL="2514600" indent="-228600" defTabSz="4175125" eaLnBrk="0" fontAlgn="base" hangingPunct="0">
              <a:spcBef>
                <a:spcPct val="0"/>
              </a:spcBef>
              <a:spcAft>
                <a:spcPct val="0"/>
              </a:spcAft>
              <a:defRPr sz="8200">
                <a:solidFill>
                  <a:schemeClr val="tx1"/>
                </a:solidFill>
                <a:latin typeface="Arial" charset="0"/>
                <a:cs typeface="Arial" charset="0"/>
              </a:defRPr>
            </a:lvl6pPr>
            <a:lvl7pPr marL="2971800" indent="-228600" defTabSz="4175125" eaLnBrk="0" fontAlgn="base" hangingPunct="0">
              <a:spcBef>
                <a:spcPct val="0"/>
              </a:spcBef>
              <a:spcAft>
                <a:spcPct val="0"/>
              </a:spcAft>
              <a:defRPr sz="8200">
                <a:solidFill>
                  <a:schemeClr val="tx1"/>
                </a:solidFill>
                <a:latin typeface="Arial" charset="0"/>
                <a:cs typeface="Arial" charset="0"/>
              </a:defRPr>
            </a:lvl7pPr>
            <a:lvl8pPr marL="3429000" indent="-228600" defTabSz="4175125" eaLnBrk="0" fontAlgn="base" hangingPunct="0">
              <a:spcBef>
                <a:spcPct val="0"/>
              </a:spcBef>
              <a:spcAft>
                <a:spcPct val="0"/>
              </a:spcAft>
              <a:defRPr sz="8200">
                <a:solidFill>
                  <a:schemeClr val="tx1"/>
                </a:solidFill>
                <a:latin typeface="Arial" charset="0"/>
                <a:cs typeface="Arial" charset="0"/>
              </a:defRPr>
            </a:lvl8pPr>
            <a:lvl9pPr marL="3886200" indent="-228600" defTabSz="4175125" eaLnBrk="0" fontAlgn="base" hangingPunct="0">
              <a:spcBef>
                <a:spcPct val="0"/>
              </a:spcBef>
              <a:spcAft>
                <a:spcPct val="0"/>
              </a:spcAft>
              <a:defRPr sz="8200">
                <a:solidFill>
                  <a:schemeClr val="tx1"/>
                </a:solidFill>
                <a:latin typeface="Arial" charset="0"/>
                <a:cs typeface="Arial" charset="0"/>
              </a:defRPr>
            </a:lvl9pPr>
          </a:lstStyle>
          <a:p>
            <a:pPr eaLnBrk="1" hangingPunct="1">
              <a:spcBef>
                <a:spcPct val="20000"/>
              </a:spcBef>
              <a:buFont typeface="Arial" charset="0"/>
              <a:buNone/>
            </a:pPr>
            <a:r>
              <a:rPr lang="de-DE" altLang="de-DE" sz="4800" b="1" dirty="0">
                <a:solidFill>
                  <a:srgbClr val="006AB3"/>
                </a:solidFill>
                <a:latin typeface="HHU Celeste Sans" panose="020B0504040101020102" pitchFamily="34" charset="0"/>
              </a:rPr>
              <a:t>Projektleitung: Namen hier eintragen</a:t>
            </a:r>
          </a:p>
        </p:txBody>
      </p:sp>
      <p:sp>
        <p:nvSpPr>
          <p:cNvPr id="13" name="Titel 22"/>
          <p:cNvSpPr>
            <a:spLocks noGrp="1"/>
          </p:cNvSpPr>
          <p:nvPr>
            <p:ph type="title"/>
          </p:nvPr>
        </p:nvSpPr>
        <p:spPr bwMode="auto">
          <a:xfrm>
            <a:off x="1098550" y="6138863"/>
            <a:ext cx="27251025" cy="4192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noAutofit/>
          </a:bodyPr>
          <a:lstStyle/>
          <a:p>
            <a:pPr eaLnBrk="1" hangingPunct="1"/>
            <a:r>
              <a:rPr lang="de-DE" sz="19300" baseline="30000" dirty="0">
                <a:latin typeface="HHU Celeste Sans" panose="020B0504040101020102" pitchFamily="34" charset="0"/>
              </a:rPr>
              <a:t>Hier den (manchmal langen) Titel des Projekts eintragen</a:t>
            </a:r>
            <a:br>
              <a:rPr lang="de-DE" sz="19300" baseline="30000" dirty="0">
                <a:latin typeface="HHU Celeste Sans" panose="020B0504040101020102" pitchFamily="34" charset="0"/>
              </a:rPr>
            </a:br>
            <a:endParaRPr lang="de-DE" altLang="de-DE" sz="19300" dirty="0" smtClean="0">
              <a:latin typeface="HHU Celeste Sans" panose="020B0504040101020102"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Inhaltsplatzhalter 14"/>
          <p:cNvSpPr>
            <a:spLocks noGrp="1"/>
          </p:cNvSpPr>
          <p:nvPr>
            <p:ph sz="quarter" idx="13"/>
          </p:nvPr>
        </p:nvSpPr>
        <p:spPr>
          <a:xfrm>
            <a:off x="1076325" y="11755438"/>
            <a:ext cx="28176538" cy="27146250"/>
          </a:xfrm>
        </p:spPr>
        <p:txBody>
          <a:bodyPr/>
          <a:lstStyle/>
          <a:p>
            <a:pPr marL="1566161" indent="-1566161" defTabSz="4176431" eaLnBrk="1" fontAlgn="auto" hangingPunct="1">
              <a:spcAft>
                <a:spcPts val="0"/>
              </a:spcAft>
              <a:buFont typeface="Arial" pitchFamily="34" charset="0"/>
              <a:buNone/>
              <a:defRPr/>
            </a:pPr>
            <a:endParaRPr dirty="0">
              <a:latin typeface="HHU Celeste Sans" panose="020B0504040101020102" pitchFamily="34" charset="0"/>
            </a:endParaRPr>
          </a:p>
        </p:txBody>
      </p:sp>
      <p:sp>
        <p:nvSpPr>
          <p:cNvPr id="3" name="Textplatzhalter 16"/>
          <p:cNvSpPr txBox="1">
            <a:spLocks/>
          </p:cNvSpPr>
          <p:nvPr/>
        </p:nvSpPr>
        <p:spPr bwMode="auto">
          <a:xfrm>
            <a:off x="1081088" y="40792400"/>
            <a:ext cx="10536237" cy="1184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565275" indent="-1565275" eaLnBrk="0" hangingPunct="0">
              <a:defRPr sz="8200">
                <a:solidFill>
                  <a:schemeClr val="tx1"/>
                </a:solidFill>
                <a:latin typeface="Arial" charset="0"/>
                <a:cs typeface="Arial" charset="0"/>
              </a:defRPr>
            </a:lvl1pPr>
            <a:lvl2pPr marL="742950" indent="-285750" eaLnBrk="0" hangingPunct="0">
              <a:defRPr sz="8200">
                <a:solidFill>
                  <a:schemeClr val="tx1"/>
                </a:solidFill>
                <a:latin typeface="Arial" charset="0"/>
                <a:cs typeface="Arial" charset="0"/>
              </a:defRPr>
            </a:lvl2pPr>
            <a:lvl3pPr marL="1143000" indent="-228600" eaLnBrk="0" hangingPunct="0">
              <a:defRPr sz="8200">
                <a:solidFill>
                  <a:schemeClr val="tx1"/>
                </a:solidFill>
                <a:latin typeface="Arial" charset="0"/>
                <a:cs typeface="Arial" charset="0"/>
              </a:defRPr>
            </a:lvl3pPr>
            <a:lvl4pPr marL="1600200" indent="-228600" eaLnBrk="0" hangingPunct="0">
              <a:defRPr sz="8200">
                <a:solidFill>
                  <a:schemeClr val="tx1"/>
                </a:solidFill>
                <a:latin typeface="Arial" charset="0"/>
                <a:cs typeface="Arial" charset="0"/>
              </a:defRPr>
            </a:lvl4pPr>
            <a:lvl5pPr marL="2057400" indent="-228600" eaLnBrk="0" hangingPunct="0">
              <a:defRPr sz="8200">
                <a:solidFill>
                  <a:schemeClr val="tx1"/>
                </a:solidFill>
                <a:latin typeface="Arial" charset="0"/>
                <a:cs typeface="Arial" charset="0"/>
              </a:defRPr>
            </a:lvl5pPr>
            <a:lvl6pPr marL="2514600" indent="-228600" defTabSz="4175125" eaLnBrk="0" fontAlgn="base" hangingPunct="0">
              <a:spcBef>
                <a:spcPct val="0"/>
              </a:spcBef>
              <a:spcAft>
                <a:spcPct val="0"/>
              </a:spcAft>
              <a:defRPr sz="8200">
                <a:solidFill>
                  <a:schemeClr val="tx1"/>
                </a:solidFill>
                <a:latin typeface="Arial" charset="0"/>
                <a:cs typeface="Arial" charset="0"/>
              </a:defRPr>
            </a:lvl6pPr>
            <a:lvl7pPr marL="2971800" indent="-228600" defTabSz="4175125" eaLnBrk="0" fontAlgn="base" hangingPunct="0">
              <a:spcBef>
                <a:spcPct val="0"/>
              </a:spcBef>
              <a:spcAft>
                <a:spcPct val="0"/>
              </a:spcAft>
              <a:defRPr sz="8200">
                <a:solidFill>
                  <a:schemeClr val="tx1"/>
                </a:solidFill>
                <a:latin typeface="Arial" charset="0"/>
                <a:cs typeface="Arial" charset="0"/>
              </a:defRPr>
            </a:lvl7pPr>
            <a:lvl8pPr marL="3429000" indent="-228600" defTabSz="4175125" eaLnBrk="0" fontAlgn="base" hangingPunct="0">
              <a:spcBef>
                <a:spcPct val="0"/>
              </a:spcBef>
              <a:spcAft>
                <a:spcPct val="0"/>
              </a:spcAft>
              <a:defRPr sz="8200">
                <a:solidFill>
                  <a:schemeClr val="tx1"/>
                </a:solidFill>
                <a:latin typeface="Arial" charset="0"/>
                <a:cs typeface="Arial" charset="0"/>
              </a:defRPr>
            </a:lvl8pPr>
            <a:lvl9pPr marL="3886200" indent="-228600" defTabSz="4175125" eaLnBrk="0" fontAlgn="base" hangingPunct="0">
              <a:spcBef>
                <a:spcPct val="0"/>
              </a:spcBef>
              <a:spcAft>
                <a:spcPct val="0"/>
              </a:spcAft>
              <a:defRPr sz="8200">
                <a:solidFill>
                  <a:schemeClr val="tx1"/>
                </a:solidFill>
                <a:latin typeface="Arial" charset="0"/>
                <a:cs typeface="Arial" charset="0"/>
              </a:defRPr>
            </a:lvl9pPr>
          </a:lstStyle>
          <a:p>
            <a:pPr eaLnBrk="1" hangingPunct="1">
              <a:lnSpc>
                <a:spcPts val="2400"/>
              </a:lnSpc>
              <a:spcBef>
                <a:spcPct val="20000"/>
              </a:spcBef>
              <a:buFont typeface="Arial" charset="0"/>
              <a:buNone/>
            </a:pPr>
            <a:r>
              <a:rPr lang="de-DE" altLang="de-DE" sz="2400" dirty="0">
                <a:solidFill>
                  <a:schemeClr val="bg1"/>
                </a:solidFill>
                <a:latin typeface="HHU Celeste Sans" panose="020B0504040101020102" pitchFamily="34" charset="0"/>
              </a:rPr>
              <a:t>Name des Instituts</a:t>
            </a:r>
          </a:p>
          <a:p>
            <a:pPr eaLnBrk="1" hangingPunct="1">
              <a:lnSpc>
                <a:spcPts val="2400"/>
              </a:lnSpc>
              <a:spcBef>
                <a:spcPct val="20000"/>
              </a:spcBef>
              <a:buFont typeface="Arial" charset="0"/>
              <a:buNone/>
            </a:pPr>
            <a:r>
              <a:rPr lang="de-DE" altLang="de-DE" sz="2400" dirty="0">
                <a:solidFill>
                  <a:schemeClr val="bg1"/>
                </a:solidFill>
                <a:latin typeface="HHU Celeste Sans" panose="020B0504040101020102" pitchFamily="34" charset="0"/>
              </a:rPr>
              <a:t>Namen der Mitarbeiter, Namen der Mitarbeiter, Namen der Mitarbeiter,</a:t>
            </a:r>
          </a:p>
          <a:p>
            <a:pPr eaLnBrk="1" hangingPunct="1">
              <a:lnSpc>
                <a:spcPts val="2400"/>
              </a:lnSpc>
              <a:spcBef>
                <a:spcPct val="20000"/>
              </a:spcBef>
              <a:buFont typeface="Arial" charset="0"/>
              <a:buNone/>
            </a:pPr>
            <a:r>
              <a:rPr lang="de-DE" altLang="de-DE" sz="2400" dirty="0">
                <a:solidFill>
                  <a:schemeClr val="bg1"/>
                </a:solidFill>
                <a:latin typeface="HHU Celeste Sans" panose="020B0504040101020102" pitchFamily="34" charset="0"/>
              </a:rPr>
              <a:t>Namen der Mitarbeiter, Namen der Mitarbeiter, Namen der Mitarbeiter</a:t>
            </a:r>
          </a:p>
        </p:txBody>
      </p:sp>
      <p:sp>
        <p:nvSpPr>
          <p:cNvPr id="4" name="Textplatzhalter 16"/>
          <p:cNvSpPr txBox="1">
            <a:spLocks/>
          </p:cNvSpPr>
          <p:nvPr/>
        </p:nvSpPr>
        <p:spPr bwMode="auto">
          <a:xfrm>
            <a:off x="23852955" y="40792396"/>
            <a:ext cx="4968552"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de-DE"/>
            </a:defPPr>
            <a:lvl1pPr marL="1565275" indent="-1565275" eaLnBrk="1" hangingPunct="1">
              <a:lnSpc>
                <a:spcPts val="2400"/>
              </a:lnSpc>
              <a:spcBef>
                <a:spcPct val="20000"/>
              </a:spcBef>
              <a:buFont typeface="Arial" charset="0"/>
              <a:buNone/>
              <a:defRPr sz="2400">
                <a:solidFill>
                  <a:schemeClr val="bg1"/>
                </a:solidFill>
                <a:latin typeface="HHU Celeste Sans"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defTabSz="4175125" eaLnBrk="0" fontAlgn="base" hangingPunct="0">
              <a:spcBef>
                <a:spcPct val="0"/>
              </a:spcBef>
              <a:spcAft>
                <a:spcPct val="0"/>
              </a:spcAft>
            </a:lvl6pPr>
            <a:lvl7pPr marL="2971800" indent="-228600" defTabSz="4175125" eaLnBrk="0" fontAlgn="base" hangingPunct="0">
              <a:spcBef>
                <a:spcPct val="0"/>
              </a:spcBef>
              <a:spcAft>
                <a:spcPct val="0"/>
              </a:spcAft>
            </a:lvl7pPr>
            <a:lvl8pPr marL="3429000" indent="-228600" defTabSz="4175125" eaLnBrk="0" fontAlgn="base" hangingPunct="0">
              <a:spcBef>
                <a:spcPct val="0"/>
              </a:spcBef>
              <a:spcAft>
                <a:spcPct val="0"/>
              </a:spcAft>
            </a:lvl8pPr>
            <a:lvl9pPr marL="3886200" indent="-228600" defTabSz="4175125" eaLnBrk="0" fontAlgn="base" hangingPunct="0">
              <a:spcBef>
                <a:spcPct val="0"/>
              </a:spcBef>
              <a:spcAft>
                <a:spcPct val="0"/>
              </a:spcAft>
            </a:lvl9pPr>
          </a:lstStyle>
          <a:p>
            <a:r>
              <a:rPr lang="de-DE" altLang="de-DE" dirty="0" smtClean="0"/>
              <a:t>Heinrich-Heine-Universität</a:t>
            </a:r>
            <a:endParaRPr lang="de-DE" altLang="de-DE" dirty="0"/>
          </a:p>
          <a:p>
            <a:r>
              <a:rPr lang="de-DE" altLang="de-DE" dirty="0" err="1" smtClean="0"/>
              <a:t>eTeaching</a:t>
            </a:r>
            <a:r>
              <a:rPr lang="de-DE" altLang="de-DE" dirty="0" smtClean="0"/>
              <a:t>-Netzwerktreffen 2017</a:t>
            </a:r>
            <a:endParaRPr lang="de-DE" altLang="de-DE" dirty="0"/>
          </a:p>
        </p:txBody>
      </p:sp>
      <p:sp>
        <p:nvSpPr>
          <p:cNvPr id="5" name="Textplatzhalter 20"/>
          <p:cNvSpPr txBox="1">
            <a:spLocks/>
          </p:cNvSpPr>
          <p:nvPr/>
        </p:nvSpPr>
        <p:spPr bwMode="auto">
          <a:xfrm>
            <a:off x="1076325" y="4614862"/>
            <a:ext cx="1403565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565275" indent="-1565275" eaLnBrk="0" hangingPunct="0">
              <a:defRPr sz="8200">
                <a:solidFill>
                  <a:schemeClr val="tx1"/>
                </a:solidFill>
                <a:latin typeface="Arial" charset="0"/>
                <a:cs typeface="Arial" charset="0"/>
              </a:defRPr>
            </a:lvl1pPr>
            <a:lvl2pPr marL="742950" indent="-285750" eaLnBrk="0" hangingPunct="0">
              <a:defRPr sz="8200">
                <a:solidFill>
                  <a:schemeClr val="tx1"/>
                </a:solidFill>
                <a:latin typeface="Arial" charset="0"/>
                <a:cs typeface="Arial" charset="0"/>
              </a:defRPr>
            </a:lvl2pPr>
            <a:lvl3pPr marL="1143000" indent="-228600" eaLnBrk="0" hangingPunct="0">
              <a:defRPr sz="8200">
                <a:solidFill>
                  <a:schemeClr val="tx1"/>
                </a:solidFill>
                <a:latin typeface="Arial" charset="0"/>
                <a:cs typeface="Arial" charset="0"/>
              </a:defRPr>
            </a:lvl3pPr>
            <a:lvl4pPr marL="1600200" indent="-228600" eaLnBrk="0" hangingPunct="0">
              <a:defRPr sz="8200">
                <a:solidFill>
                  <a:schemeClr val="tx1"/>
                </a:solidFill>
                <a:latin typeface="Arial" charset="0"/>
                <a:cs typeface="Arial" charset="0"/>
              </a:defRPr>
            </a:lvl4pPr>
            <a:lvl5pPr marL="2057400" indent="-228600" eaLnBrk="0" hangingPunct="0">
              <a:defRPr sz="8200">
                <a:solidFill>
                  <a:schemeClr val="tx1"/>
                </a:solidFill>
                <a:latin typeface="Arial" charset="0"/>
                <a:cs typeface="Arial" charset="0"/>
              </a:defRPr>
            </a:lvl5pPr>
            <a:lvl6pPr marL="2514600" indent="-228600" defTabSz="4175125" eaLnBrk="0" fontAlgn="base" hangingPunct="0">
              <a:spcBef>
                <a:spcPct val="0"/>
              </a:spcBef>
              <a:spcAft>
                <a:spcPct val="0"/>
              </a:spcAft>
              <a:defRPr sz="8200">
                <a:solidFill>
                  <a:schemeClr val="tx1"/>
                </a:solidFill>
                <a:latin typeface="Arial" charset="0"/>
                <a:cs typeface="Arial" charset="0"/>
              </a:defRPr>
            </a:lvl6pPr>
            <a:lvl7pPr marL="2971800" indent="-228600" defTabSz="4175125" eaLnBrk="0" fontAlgn="base" hangingPunct="0">
              <a:spcBef>
                <a:spcPct val="0"/>
              </a:spcBef>
              <a:spcAft>
                <a:spcPct val="0"/>
              </a:spcAft>
              <a:defRPr sz="8200">
                <a:solidFill>
                  <a:schemeClr val="tx1"/>
                </a:solidFill>
                <a:latin typeface="Arial" charset="0"/>
                <a:cs typeface="Arial" charset="0"/>
              </a:defRPr>
            </a:lvl7pPr>
            <a:lvl8pPr marL="3429000" indent="-228600" defTabSz="4175125" eaLnBrk="0" fontAlgn="base" hangingPunct="0">
              <a:spcBef>
                <a:spcPct val="0"/>
              </a:spcBef>
              <a:spcAft>
                <a:spcPct val="0"/>
              </a:spcAft>
              <a:defRPr sz="8200">
                <a:solidFill>
                  <a:schemeClr val="tx1"/>
                </a:solidFill>
                <a:latin typeface="Arial" charset="0"/>
                <a:cs typeface="Arial" charset="0"/>
              </a:defRPr>
            </a:lvl8pPr>
            <a:lvl9pPr marL="3886200" indent="-228600" defTabSz="4175125" eaLnBrk="0" fontAlgn="base" hangingPunct="0">
              <a:spcBef>
                <a:spcPct val="0"/>
              </a:spcBef>
              <a:spcAft>
                <a:spcPct val="0"/>
              </a:spcAft>
              <a:defRPr sz="8200">
                <a:solidFill>
                  <a:schemeClr val="tx1"/>
                </a:solidFill>
                <a:latin typeface="Arial" charset="0"/>
                <a:cs typeface="Arial" charset="0"/>
              </a:defRPr>
            </a:lvl9pPr>
          </a:lstStyle>
          <a:p>
            <a:pPr eaLnBrk="1" hangingPunct="1">
              <a:spcBef>
                <a:spcPct val="20000"/>
              </a:spcBef>
              <a:buFont typeface="Arial" charset="0"/>
              <a:buNone/>
            </a:pPr>
            <a:r>
              <a:rPr lang="de-DE" altLang="de-DE" sz="4800" b="1" dirty="0">
                <a:solidFill>
                  <a:srgbClr val="006AB3"/>
                </a:solidFill>
                <a:latin typeface="HHU Celeste Sans" panose="020B0504040101020102" pitchFamily="34" charset="0"/>
              </a:rPr>
              <a:t>Projektleitung: Namen hier eintragen</a:t>
            </a:r>
          </a:p>
        </p:txBody>
      </p:sp>
      <p:sp>
        <p:nvSpPr>
          <p:cNvPr id="7" name="Titel 22"/>
          <p:cNvSpPr>
            <a:spLocks noGrp="1"/>
          </p:cNvSpPr>
          <p:nvPr>
            <p:ph type="title"/>
          </p:nvPr>
        </p:nvSpPr>
        <p:spPr bwMode="auto">
          <a:xfrm>
            <a:off x="1099667" y="6138863"/>
            <a:ext cx="27251025" cy="4192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noAutofit/>
          </a:bodyPr>
          <a:lstStyle/>
          <a:p>
            <a:pPr eaLnBrk="1" hangingPunct="1"/>
            <a:r>
              <a:rPr lang="de-DE" sz="19300" baseline="30000" dirty="0">
                <a:latin typeface="HHU Celeste Sans" panose="020B0504040101020102" pitchFamily="34" charset="0"/>
              </a:rPr>
              <a:t>Hier den (manchmal langen) Titel des Projekts eintragen</a:t>
            </a:r>
            <a:br>
              <a:rPr lang="de-DE" sz="19300" baseline="30000" dirty="0">
                <a:latin typeface="HHU Celeste Sans" panose="020B0504040101020102" pitchFamily="34" charset="0"/>
              </a:rPr>
            </a:br>
            <a:endParaRPr lang="de-DE" altLang="de-DE" sz="19300" dirty="0" smtClean="0">
              <a:latin typeface="HHU Celeste Sans" panose="020B0504040101020102"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Inhaltsplatzhalter 11"/>
          <p:cNvSpPr>
            <a:spLocks noGrp="1"/>
          </p:cNvSpPr>
          <p:nvPr>
            <p:ph sz="quarter" idx="13"/>
          </p:nvPr>
        </p:nvSpPr>
        <p:spPr>
          <a:xfrm>
            <a:off x="1076325" y="11755438"/>
            <a:ext cx="28176538" cy="27146250"/>
          </a:xfrm>
        </p:spPr>
        <p:txBody>
          <a:bodyPr/>
          <a:lstStyle/>
          <a:p>
            <a:pPr fontAlgn="auto">
              <a:spcAft>
                <a:spcPts val="0"/>
              </a:spcAft>
              <a:defRPr/>
            </a:pPr>
            <a:endParaRPr>
              <a:latin typeface="HHU Celeste Sans" panose="020B0504040101020102" pitchFamily="34" charset="0"/>
            </a:endParaRPr>
          </a:p>
        </p:txBody>
      </p:sp>
      <p:sp>
        <p:nvSpPr>
          <p:cNvPr id="3" name="Textplatzhalter 16"/>
          <p:cNvSpPr txBox="1">
            <a:spLocks/>
          </p:cNvSpPr>
          <p:nvPr/>
        </p:nvSpPr>
        <p:spPr bwMode="auto">
          <a:xfrm>
            <a:off x="1081088" y="40342366"/>
            <a:ext cx="11682635"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565275" indent="-1565275" eaLnBrk="0" hangingPunct="0">
              <a:defRPr sz="8200">
                <a:solidFill>
                  <a:schemeClr val="tx1"/>
                </a:solidFill>
                <a:latin typeface="Arial" charset="0"/>
                <a:cs typeface="Arial" charset="0"/>
              </a:defRPr>
            </a:lvl1pPr>
            <a:lvl2pPr marL="742950" indent="-285750" eaLnBrk="0" hangingPunct="0">
              <a:defRPr sz="8200">
                <a:solidFill>
                  <a:schemeClr val="tx1"/>
                </a:solidFill>
                <a:latin typeface="Arial" charset="0"/>
                <a:cs typeface="Arial" charset="0"/>
              </a:defRPr>
            </a:lvl2pPr>
            <a:lvl3pPr marL="1143000" indent="-228600" eaLnBrk="0" hangingPunct="0">
              <a:defRPr sz="8200">
                <a:solidFill>
                  <a:schemeClr val="tx1"/>
                </a:solidFill>
                <a:latin typeface="Arial" charset="0"/>
                <a:cs typeface="Arial" charset="0"/>
              </a:defRPr>
            </a:lvl3pPr>
            <a:lvl4pPr marL="1600200" indent="-228600" eaLnBrk="0" hangingPunct="0">
              <a:defRPr sz="8200">
                <a:solidFill>
                  <a:schemeClr val="tx1"/>
                </a:solidFill>
                <a:latin typeface="Arial" charset="0"/>
                <a:cs typeface="Arial" charset="0"/>
              </a:defRPr>
            </a:lvl4pPr>
            <a:lvl5pPr marL="2057400" indent="-228600" eaLnBrk="0" hangingPunct="0">
              <a:defRPr sz="8200">
                <a:solidFill>
                  <a:schemeClr val="tx1"/>
                </a:solidFill>
                <a:latin typeface="Arial" charset="0"/>
                <a:cs typeface="Arial" charset="0"/>
              </a:defRPr>
            </a:lvl5pPr>
            <a:lvl6pPr marL="2514600" indent="-228600" defTabSz="4175125" eaLnBrk="0" fontAlgn="base" hangingPunct="0">
              <a:spcBef>
                <a:spcPct val="0"/>
              </a:spcBef>
              <a:spcAft>
                <a:spcPct val="0"/>
              </a:spcAft>
              <a:defRPr sz="8200">
                <a:solidFill>
                  <a:schemeClr val="tx1"/>
                </a:solidFill>
                <a:latin typeface="Arial" charset="0"/>
                <a:cs typeface="Arial" charset="0"/>
              </a:defRPr>
            </a:lvl6pPr>
            <a:lvl7pPr marL="2971800" indent="-228600" defTabSz="4175125" eaLnBrk="0" fontAlgn="base" hangingPunct="0">
              <a:spcBef>
                <a:spcPct val="0"/>
              </a:spcBef>
              <a:spcAft>
                <a:spcPct val="0"/>
              </a:spcAft>
              <a:defRPr sz="8200">
                <a:solidFill>
                  <a:schemeClr val="tx1"/>
                </a:solidFill>
                <a:latin typeface="Arial" charset="0"/>
                <a:cs typeface="Arial" charset="0"/>
              </a:defRPr>
            </a:lvl7pPr>
            <a:lvl8pPr marL="3429000" indent="-228600" defTabSz="4175125" eaLnBrk="0" fontAlgn="base" hangingPunct="0">
              <a:spcBef>
                <a:spcPct val="0"/>
              </a:spcBef>
              <a:spcAft>
                <a:spcPct val="0"/>
              </a:spcAft>
              <a:defRPr sz="8200">
                <a:solidFill>
                  <a:schemeClr val="tx1"/>
                </a:solidFill>
                <a:latin typeface="Arial" charset="0"/>
                <a:cs typeface="Arial" charset="0"/>
              </a:defRPr>
            </a:lvl8pPr>
            <a:lvl9pPr marL="3886200" indent="-228600" defTabSz="4175125" eaLnBrk="0" fontAlgn="base" hangingPunct="0">
              <a:spcBef>
                <a:spcPct val="0"/>
              </a:spcBef>
              <a:spcAft>
                <a:spcPct val="0"/>
              </a:spcAft>
              <a:defRPr sz="8200">
                <a:solidFill>
                  <a:schemeClr val="tx1"/>
                </a:solidFill>
                <a:latin typeface="Arial" charset="0"/>
                <a:cs typeface="Arial" charset="0"/>
              </a:defRPr>
            </a:lvl9pPr>
          </a:lstStyle>
          <a:p>
            <a:pPr eaLnBrk="1" hangingPunct="1">
              <a:lnSpc>
                <a:spcPts val="2400"/>
              </a:lnSpc>
              <a:spcBef>
                <a:spcPct val="20000"/>
              </a:spcBef>
              <a:buFont typeface="Arial" charset="0"/>
              <a:buNone/>
            </a:pPr>
            <a:r>
              <a:rPr lang="de-DE" altLang="de-DE" sz="2400" dirty="0">
                <a:solidFill>
                  <a:schemeClr val="bg1"/>
                </a:solidFill>
                <a:latin typeface="HHU Celeste Sans" panose="020B0504040101020102" pitchFamily="34" charset="0"/>
              </a:rPr>
              <a:t>Name des Instituts</a:t>
            </a:r>
          </a:p>
          <a:p>
            <a:pPr eaLnBrk="1" hangingPunct="1">
              <a:lnSpc>
                <a:spcPts val="2400"/>
              </a:lnSpc>
              <a:spcBef>
                <a:spcPct val="20000"/>
              </a:spcBef>
              <a:buFont typeface="Arial" charset="0"/>
              <a:buNone/>
            </a:pPr>
            <a:r>
              <a:rPr lang="de-DE" altLang="de-DE" sz="2400" dirty="0">
                <a:solidFill>
                  <a:schemeClr val="bg1"/>
                </a:solidFill>
                <a:latin typeface="HHU Celeste Sans" panose="020B0504040101020102" pitchFamily="34" charset="0"/>
              </a:rPr>
              <a:t>Namen der Mitarbeiter, Namen der Mitarbeiter, Namen der Mitarbeiter,</a:t>
            </a:r>
          </a:p>
          <a:p>
            <a:pPr eaLnBrk="1" hangingPunct="1">
              <a:lnSpc>
                <a:spcPts val="2400"/>
              </a:lnSpc>
              <a:spcBef>
                <a:spcPct val="20000"/>
              </a:spcBef>
              <a:buFont typeface="Arial" charset="0"/>
              <a:buNone/>
            </a:pPr>
            <a:r>
              <a:rPr lang="de-DE" altLang="de-DE" sz="2400" dirty="0">
                <a:solidFill>
                  <a:schemeClr val="bg1"/>
                </a:solidFill>
                <a:latin typeface="HHU Celeste Sans" panose="020B0504040101020102" pitchFamily="34" charset="0"/>
              </a:rPr>
              <a:t>Namen der Mitarbeiter, Namen der Mitarbeiter, Namen der Mitarbeiter</a:t>
            </a:r>
          </a:p>
        </p:txBody>
      </p:sp>
      <p:sp>
        <p:nvSpPr>
          <p:cNvPr id="4" name="Textplatzhalter 16"/>
          <p:cNvSpPr txBox="1">
            <a:spLocks/>
          </p:cNvSpPr>
          <p:nvPr/>
        </p:nvSpPr>
        <p:spPr bwMode="auto">
          <a:xfrm>
            <a:off x="23590150" y="40342366"/>
            <a:ext cx="5688632"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de-DE"/>
            </a:defPPr>
            <a:lvl1pPr marL="1565275" indent="-1565275" eaLnBrk="1" hangingPunct="1">
              <a:lnSpc>
                <a:spcPts val="2400"/>
              </a:lnSpc>
              <a:spcBef>
                <a:spcPct val="20000"/>
              </a:spcBef>
              <a:buFont typeface="Arial" charset="0"/>
              <a:buNone/>
              <a:defRPr sz="2400">
                <a:solidFill>
                  <a:schemeClr val="bg1"/>
                </a:solidFill>
                <a:latin typeface="HHU Celeste Sans"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defTabSz="4175125" eaLnBrk="0" fontAlgn="base" hangingPunct="0">
              <a:spcBef>
                <a:spcPct val="0"/>
              </a:spcBef>
              <a:spcAft>
                <a:spcPct val="0"/>
              </a:spcAft>
            </a:lvl6pPr>
            <a:lvl7pPr marL="2971800" indent="-228600" defTabSz="4175125" eaLnBrk="0" fontAlgn="base" hangingPunct="0">
              <a:spcBef>
                <a:spcPct val="0"/>
              </a:spcBef>
              <a:spcAft>
                <a:spcPct val="0"/>
              </a:spcAft>
            </a:lvl7pPr>
            <a:lvl8pPr marL="3429000" indent="-228600" defTabSz="4175125" eaLnBrk="0" fontAlgn="base" hangingPunct="0">
              <a:spcBef>
                <a:spcPct val="0"/>
              </a:spcBef>
              <a:spcAft>
                <a:spcPct val="0"/>
              </a:spcAft>
            </a:lvl8pPr>
            <a:lvl9pPr marL="3886200" indent="-228600" defTabSz="4175125" eaLnBrk="0" fontAlgn="base" hangingPunct="0">
              <a:spcBef>
                <a:spcPct val="0"/>
              </a:spcBef>
              <a:spcAft>
                <a:spcPct val="0"/>
              </a:spcAft>
            </a:lvl9pPr>
          </a:lstStyle>
          <a:p>
            <a:r>
              <a:rPr lang="de-DE" altLang="de-DE" dirty="0" smtClean="0"/>
              <a:t>Heinrich-Heine-Universität</a:t>
            </a:r>
            <a:endParaRPr lang="de-DE" altLang="de-DE" dirty="0"/>
          </a:p>
          <a:p>
            <a:r>
              <a:rPr lang="de-DE" altLang="de-DE" dirty="0" err="1" smtClean="0"/>
              <a:t>eTeaching</a:t>
            </a:r>
            <a:r>
              <a:rPr lang="de-DE" altLang="de-DE" dirty="0" smtClean="0"/>
              <a:t>-Netzwerktreffen 2017</a:t>
            </a:r>
            <a:endParaRPr lang="de-DE" altLang="de-DE" dirty="0"/>
          </a:p>
        </p:txBody>
      </p:sp>
      <p:sp>
        <p:nvSpPr>
          <p:cNvPr id="5" name="Textplatzhalter 20"/>
          <p:cNvSpPr txBox="1">
            <a:spLocks/>
          </p:cNvSpPr>
          <p:nvPr/>
        </p:nvSpPr>
        <p:spPr bwMode="auto">
          <a:xfrm>
            <a:off x="1098550" y="4603750"/>
            <a:ext cx="13099553"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565275" indent="-1565275" eaLnBrk="0" hangingPunct="0">
              <a:defRPr sz="8200">
                <a:solidFill>
                  <a:schemeClr val="tx1"/>
                </a:solidFill>
                <a:latin typeface="Arial" charset="0"/>
                <a:cs typeface="Arial" charset="0"/>
              </a:defRPr>
            </a:lvl1pPr>
            <a:lvl2pPr marL="742950" indent="-285750" eaLnBrk="0" hangingPunct="0">
              <a:defRPr sz="8200">
                <a:solidFill>
                  <a:schemeClr val="tx1"/>
                </a:solidFill>
                <a:latin typeface="Arial" charset="0"/>
                <a:cs typeface="Arial" charset="0"/>
              </a:defRPr>
            </a:lvl2pPr>
            <a:lvl3pPr marL="1143000" indent="-228600" eaLnBrk="0" hangingPunct="0">
              <a:defRPr sz="8200">
                <a:solidFill>
                  <a:schemeClr val="tx1"/>
                </a:solidFill>
                <a:latin typeface="Arial" charset="0"/>
                <a:cs typeface="Arial" charset="0"/>
              </a:defRPr>
            </a:lvl3pPr>
            <a:lvl4pPr marL="1600200" indent="-228600" eaLnBrk="0" hangingPunct="0">
              <a:defRPr sz="8200">
                <a:solidFill>
                  <a:schemeClr val="tx1"/>
                </a:solidFill>
                <a:latin typeface="Arial" charset="0"/>
                <a:cs typeface="Arial" charset="0"/>
              </a:defRPr>
            </a:lvl4pPr>
            <a:lvl5pPr marL="2057400" indent="-228600" eaLnBrk="0" hangingPunct="0">
              <a:defRPr sz="8200">
                <a:solidFill>
                  <a:schemeClr val="tx1"/>
                </a:solidFill>
                <a:latin typeface="Arial" charset="0"/>
                <a:cs typeface="Arial" charset="0"/>
              </a:defRPr>
            </a:lvl5pPr>
            <a:lvl6pPr marL="2514600" indent="-228600" defTabSz="4175125" eaLnBrk="0" fontAlgn="base" hangingPunct="0">
              <a:spcBef>
                <a:spcPct val="0"/>
              </a:spcBef>
              <a:spcAft>
                <a:spcPct val="0"/>
              </a:spcAft>
              <a:defRPr sz="8200">
                <a:solidFill>
                  <a:schemeClr val="tx1"/>
                </a:solidFill>
                <a:latin typeface="Arial" charset="0"/>
                <a:cs typeface="Arial" charset="0"/>
              </a:defRPr>
            </a:lvl6pPr>
            <a:lvl7pPr marL="2971800" indent="-228600" defTabSz="4175125" eaLnBrk="0" fontAlgn="base" hangingPunct="0">
              <a:spcBef>
                <a:spcPct val="0"/>
              </a:spcBef>
              <a:spcAft>
                <a:spcPct val="0"/>
              </a:spcAft>
              <a:defRPr sz="8200">
                <a:solidFill>
                  <a:schemeClr val="tx1"/>
                </a:solidFill>
                <a:latin typeface="Arial" charset="0"/>
                <a:cs typeface="Arial" charset="0"/>
              </a:defRPr>
            </a:lvl7pPr>
            <a:lvl8pPr marL="3429000" indent="-228600" defTabSz="4175125" eaLnBrk="0" fontAlgn="base" hangingPunct="0">
              <a:spcBef>
                <a:spcPct val="0"/>
              </a:spcBef>
              <a:spcAft>
                <a:spcPct val="0"/>
              </a:spcAft>
              <a:defRPr sz="8200">
                <a:solidFill>
                  <a:schemeClr val="tx1"/>
                </a:solidFill>
                <a:latin typeface="Arial" charset="0"/>
                <a:cs typeface="Arial" charset="0"/>
              </a:defRPr>
            </a:lvl8pPr>
            <a:lvl9pPr marL="3886200" indent="-228600" defTabSz="4175125" eaLnBrk="0" fontAlgn="base" hangingPunct="0">
              <a:spcBef>
                <a:spcPct val="0"/>
              </a:spcBef>
              <a:spcAft>
                <a:spcPct val="0"/>
              </a:spcAft>
              <a:defRPr sz="8200">
                <a:solidFill>
                  <a:schemeClr val="tx1"/>
                </a:solidFill>
                <a:latin typeface="Arial" charset="0"/>
                <a:cs typeface="Arial" charset="0"/>
              </a:defRPr>
            </a:lvl9pPr>
          </a:lstStyle>
          <a:p>
            <a:pPr eaLnBrk="1" hangingPunct="1">
              <a:spcBef>
                <a:spcPct val="20000"/>
              </a:spcBef>
              <a:buFont typeface="Arial" charset="0"/>
              <a:buNone/>
            </a:pPr>
            <a:r>
              <a:rPr lang="de-DE" altLang="de-DE" sz="4800" b="1" dirty="0">
                <a:solidFill>
                  <a:srgbClr val="006AB3"/>
                </a:solidFill>
                <a:latin typeface="HHU Celeste Sans" panose="020B0504040101020102" pitchFamily="34" charset="0"/>
              </a:rPr>
              <a:t>Projektleitung: Namen hier eintragen</a:t>
            </a:r>
          </a:p>
        </p:txBody>
      </p:sp>
      <p:sp>
        <p:nvSpPr>
          <p:cNvPr id="8" name="Titel 22"/>
          <p:cNvSpPr>
            <a:spLocks noGrp="1"/>
          </p:cNvSpPr>
          <p:nvPr>
            <p:ph type="title"/>
          </p:nvPr>
        </p:nvSpPr>
        <p:spPr bwMode="auto">
          <a:xfrm>
            <a:off x="1098550" y="6138863"/>
            <a:ext cx="27251025" cy="4192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noAutofit/>
          </a:bodyPr>
          <a:lstStyle/>
          <a:p>
            <a:pPr eaLnBrk="1" hangingPunct="1"/>
            <a:r>
              <a:rPr lang="de-DE" sz="19300" baseline="30000" dirty="0">
                <a:latin typeface="HHU Celeste Sans" panose="020B0504040101020102" pitchFamily="34" charset="0"/>
              </a:rPr>
              <a:t>Hier den (manchmal langen) Titel des Projekts eintragen</a:t>
            </a:r>
            <a:br>
              <a:rPr lang="de-DE" sz="19300" baseline="30000" dirty="0">
                <a:latin typeface="HHU Celeste Sans" panose="020B0504040101020102" pitchFamily="34" charset="0"/>
              </a:rPr>
            </a:br>
            <a:endParaRPr lang="de-DE" altLang="de-DE" sz="19300" dirty="0" smtClean="0">
              <a:latin typeface="HHU Celeste Sans" panose="020B0504040101020102"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Inhaltsplatzhalter 12"/>
          <p:cNvSpPr>
            <a:spLocks noGrp="1"/>
          </p:cNvSpPr>
          <p:nvPr>
            <p:ph sz="quarter" idx="13"/>
          </p:nvPr>
        </p:nvSpPr>
        <p:spPr/>
        <p:txBody>
          <a:bodyPr/>
          <a:lstStyle/>
          <a:p>
            <a:pPr marL="1566161" indent="-1566161" defTabSz="4176431" eaLnBrk="1" fontAlgn="auto" hangingPunct="1">
              <a:spcAft>
                <a:spcPts val="0"/>
              </a:spcAft>
              <a:buFont typeface="Arial" pitchFamily="34" charset="0"/>
              <a:buNone/>
              <a:defRPr/>
            </a:pPr>
            <a:endParaRPr>
              <a:latin typeface="HHU Celeste Sans" panose="020B0504040101020102" pitchFamily="34" charset="0"/>
            </a:endParaRPr>
          </a:p>
        </p:txBody>
      </p:sp>
      <p:sp>
        <p:nvSpPr>
          <p:cNvPr id="10" name="Textplatzhalter 28"/>
          <p:cNvSpPr txBox="1">
            <a:spLocks/>
          </p:cNvSpPr>
          <p:nvPr/>
        </p:nvSpPr>
        <p:spPr>
          <a:xfrm>
            <a:off x="1081088" y="11755438"/>
            <a:ext cx="9090025" cy="27146250"/>
          </a:xfrm>
          <a:prstGeom prst="rect">
            <a:avLst/>
          </a:prstGeom>
          <a:noFill/>
        </p:spPr>
        <p:txBody>
          <a:bodyPr lIns="0" tIns="72000" rIns="0" bIns="0"/>
          <a:lstStyle>
            <a:lvl1pPr marL="0" indent="0">
              <a:lnSpc>
                <a:spcPts val="3600"/>
              </a:lnSpc>
              <a:spcBef>
                <a:spcPts val="0"/>
              </a:spcBef>
              <a:buNone/>
              <a:defRPr sz="3400">
                <a:latin typeface="HHU Celeste Sans" pitchFamily="34" charset="0"/>
              </a:defRPr>
            </a:lvl1pPr>
            <a:lvl2pPr>
              <a:buNone/>
              <a:defRPr sz="3400">
                <a:latin typeface="HHU Celeste Sans" pitchFamily="34" charset="0"/>
              </a:defRPr>
            </a:lvl2pPr>
            <a:lvl3pPr>
              <a:defRPr>
                <a:latin typeface="HHU Celeste Sans" pitchFamily="34" charset="0"/>
              </a:defRPr>
            </a:lvl3pPr>
            <a:lvl4pPr>
              <a:defRPr>
                <a:latin typeface="HHU Celeste Sans" pitchFamily="34" charset="0"/>
              </a:defRPr>
            </a:lvl4pPr>
            <a:lvl5pPr>
              <a:defRPr>
                <a:latin typeface="HHU Celeste Sans" pitchFamily="34" charset="0"/>
              </a:defRPr>
            </a:lvl5pPr>
            <a:lvl6pPr>
              <a:defRPr/>
            </a:lvl6pPr>
          </a:lstStyle>
          <a:p>
            <a:pPr defTabSz="4176431" fontAlgn="auto">
              <a:lnSpc>
                <a:spcPts val="3650"/>
              </a:lnSpc>
              <a:spcAft>
                <a:spcPts val="0"/>
              </a:spcAft>
              <a:defRPr/>
            </a:pPr>
            <a:r>
              <a:rPr lang="de-DE" sz="3000" b="1" dirty="0" err="1">
                <a:solidFill>
                  <a:srgbClr val="006AB3"/>
                </a:solidFill>
                <a:cs typeface="+mn-cs"/>
              </a:rPr>
              <a:t>Volupide</a:t>
            </a:r>
            <a:r>
              <a:rPr lang="de-DE" sz="3000" b="1" dirty="0">
                <a:solidFill>
                  <a:srgbClr val="006AB3"/>
                </a:solidFill>
                <a:cs typeface="+mn-cs"/>
              </a:rPr>
              <a:t> </a:t>
            </a:r>
            <a:r>
              <a:rPr lang="de-DE" sz="3000" b="1" dirty="0" err="1">
                <a:solidFill>
                  <a:srgbClr val="006AB3"/>
                </a:solidFill>
                <a:cs typeface="+mn-cs"/>
              </a:rPr>
              <a:t>consequid</a:t>
            </a:r>
            <a:r>
              <a:rPr lang="de-DE" sz="3000" b="1" dirty="0">
                <a:solidFill>
                  <a:srgbClr val="006AB3"/>
                </a:solidFill>
                <a:cs typeface="+mn-cs"/>
              </a:rPr>
              <a:t> </a:t>
            </a:r>
            <a:r>
              <a:rPr lang="de-DE" sz="3000" b="1" dirty="0" err="1">
                <a:solidFill>
                  <a:srgbClr val="006AB3"/>
                </a:solidFill>
                <a:cs typeface="+mn-cs"/>
              </a:rPr>
              <a:t>maio</a:t>
            </a:r>
            <a:r>
              <a:rPr lang="de-DE" sz="3000" b="1" dirty="0">
                <a:solidFill>
                  <a:srgbClr val="006AB3"/>
                </a:solidFill>
                <a:cs typeface="+mn-cs"/>
              </a:rPr>
              <a:t> </a:t>
            </a:r>
            <a:r>
              <a:rPr lang="de-DE" sz="3000" b="1" dirty="0" err="1">
                <a:solidFill>
                  <a:srgbClr val="006AB3"/>
                </a:solidFill>
                <a:cs typeface="+mn-cs"/>
              </a:rPr>
              <a:t>Apit</a:t>
            </a:r>
            <a:r>
              <a:rPr lang="de-DE" sz="3000" b="1" dirty="0">
                <a:solidFill>
                  <a:srgbClr val="006AB3"/>
                </a:solidFill>
                <a:cs typeface="+mn-cs"/>
              </a:rPr>
              <a:t> </a:t>
            </a:r>
            <a:r>
              <a:rPr lang="de-DE" sz="3000" b="1" dirty="0" err="1">
                <a:solidFill>
                  <a:srgbClr val="006AB3"/>
                </a:solidFill>
                <a:cs typeface="+mn-cs"/>
              </a:rPr>
              <a:t>rem</a:t>
            </a:r>
            <a:r>
              <a:rPr lang="de-DE" sz="3000" b="1" dirty="0">
                <a:solidFill>
                  <a:srgbClr val="006AB3"/>
                </a:solidFill>
                <a:cs typeface="+mn-cs"/>
              </a:rPr>
              <a:t> </a:t>
            </a:r>
            <a:r>
              <a:rPr lang="de-DE" sz="3000" b="1" dirty="0" err="1">
                <a:solidFill>
                  <a:srgbClr val="006AB3"/>
                </a:solidFill>
                <a:cs typeface="+mn-cs"/>
              </a:rPr>
              <a:t>elitinet</a:t>
            </a:r>
            <a:endParaRPr lang="de-DE" sz="3000" b="1" dirty="0">
              <a:solidFill>
                <a:srgbClr val="006AB3"/>
              </a:solidFill>
              <a:cs typeface="+mn-cs"/>
            </a:endParaRPr>
          </a:p>
          <a:p>
            <a:pPr defTabSz="4176431" fontAlgn="auto">
              <a:lnSpc>
                <a:spcPts val="3650"/>
              </a:lnSpc>
              <a:spcAft>
                <a:spcPts val="0"/>
              </a:spcAft>
              <a:defRPr/>
            </a:pPr>
            <a:endParaRPr lang="de-DE" sz="3000" dirty="0">
              <a:cs typeface="+mn-cs"/>
            </a:endParaRPr>
          </a:p>
          <a:p>
            <a:pPr defTabSz="4176431" fontAlgn="auto">
              <a:lnSpc>
                <a:spcPts val="3650"/>
              </a:lnSpc>
              <a:spcAft>
                <a:spcPts val="0"/>
              </a:spcAft>
              <a:defRPr/>
            </a:pPr>
            <a:r>
              <a:rPr lang="de-DE" sz="3000" dirty="0" err="1">
                <a:cs typeface="+mn-cs"/>
              </a:rPr>
              <a:t>Apit</a:t>
            </a:r>
            <a:r>
              <a:rPr lang="de-DE" sz="3000" dirty="0">
                <a:cs typeface="+mn-cs"/>
              </a:rPr>
              <a:t> </a:t>
            </a:r>
            <a:r>
              <a:rPr lang="de-DE" sz="3000" dirty="0" err="1">
                <a:cs typeface="+mn-cs"/>
              </a:rPr>
              <a:t>rem</a:t>
            </a:r>
            <a:r>
              <a:rPr lang="de-DE" sz="3000" dirty="0">
                <a:cs typeface="+mn-cs"/>
              </a:rPr>
              <a:t> </a:t>
            </a:r>
            <a:r>
              <a:rPr lang="de-DE" sz="3000" dirty="0" err="1">
                <a:cs typeface="+mn-cs"/>
              </a:rPr>
              <a:t>elitionet</a:t>
            </a:r>
            <a:r>
              <a:rPr lang="de-DE" sz="3000" dirty="0">
                <a:cs typeface="+mn-cs"/>
              </a:rPr>
              <a:t> </a:t>
            </a:r>
            <a:r>
              <a:rPr lang="de-DE" sz="3000" dirty="0" err="1">
                <a:cs typeface="+mn-cs"/>
              </a:rPr>
              <a:t>dolorum</a:t>
            </a:r>
            <a:r>
              <a:rPr lang="de-DE" sz="3000" dirty="0">
                <a:cs typeface="+mn-cs"/>
              </a:rPr>
              <a:t> </a:t>
            </a:r>
            <a:r>
              <a:rPr lang="de-DE" sz="3000" dirty="0" err="1">
                <a:cs typeface="+mn-cs"/>
              </a:rPr>
              <a:t>erchillor</a:t>
            </a:r>
            <a:r>
              <a:rPr lang="de-DE" sz="3000" dirty="0">
                <a:cs typeface="+mn-cs"/>
              </a:rPr>
              <a:t> </a:t>
            </a:r>
            <a:r>
              <a:rPr lang="de-DE" sz="3000" dirty="0" err="1">
                <a:cs typeface="+mn-cs"/>
              </a:rPr>
              <a:t>repudandusam</a:t>
            </a:r>
            <a:r>
              <a:rPr lang="de-DE" sz="3000" dirty="0">
                <a:cs typeface="+mn-cs"/>
              </a:rPr>
              <a:t> </a:t>
            </a:r>
            <a:r>
              <a:rPr lang="de-DE" sz="3000" dirty="0" err="1">
                <a:cs typeface="+mn-cs"/>
              </a:rPr>
              <a:t>enet</a:t>
            </a:r>
            <a:r>
              <a:rPr lang="de-DE" sz="3000" dirty="0">
                <a:cs typeface="+mn-cs"/>
              </a:rPr>
              <a:t> </a:t>
            </a:r>
            <a:r>
              <a:rPr lang="de-DE" sz="3000" dirty="0" err="1">
                <a:cs typeface="+mn-cs"/>
              </a:rPr>
              <a:t>dolesti</a:t>
            </a:r>
            <a:r>
              <a:rPr lang="de-DE" sz="3000" dirty="0">
                <a:cs typeface="+mn-cs"/>
              </a:rPr>
              <a:t> </a:t>
            </a:r>
            <a:r>
              <a:rPr lang="de-DE" sz="3000" dirty="0" err="1">
                <a:cs typeface="+mn-cs"/>
              </a:rPr>
              <a:t>que</a:t>
            </a:r>
            <a:r>
              <a:rPr lang="de-DE" sz="3000" dirty="0">
                <a:cs typeface="+mn-cs"/>
              </a:rPr>
              <a:t> </a:t>
            </a:r>
            <a:r>
              <a:rPr lang="de-DE" sz="3000" dirty="0" err="1">
                <a:cs typeface="+mn-cs"/>
              </a:rPr>
              <a:t>volores</a:t>
            </a:r>
            <a:r>
              <a:rPr lang="de-DE" sz="3000" dirty="0">
                <a:cs typeface="+mn-cs"/>
              </a:rPr>
              <a:t> </a:t>
            </a:r>
            <a:r>
              <a:rPr lang="de-DE" sz="3000" dirty="0" err="1">
                <a:cs typeface="+mn-cs"/>
              </a:rPr>
              <a:t>seribus</a:t>
            </a:r>
            <a:r>
              <a:rPr lang="de-DE" sz="3000" dirty="0">
                <a:cs typeface="+mn-cs"/>
              </a:rPr>
              <a:t> </a:t>
            </a:r>
            <a:r>
              <a:rPr lang="de-DE" sz="3000" dirty="0" err="1">
                <a:cs typeface="+mn-cs"/>
              </a:rPr>
              <a:t>solori</a:t>
            </a:r>
            <a:r>
              <a:rPr lang="de-DE" sz="3000" dirty="0">
                <a:cs typeface="+mn-cs"/>
              </a:rPr>
              <a:t> </a:t>
            </a:r>
            <a:r>
              <a:rPr lang="de-DE" sz="3000" dirty="0" err="1">
                <a:cs typeface="+mn-cs"/>
              </a:rPr>
              <a:t>alis</a:t>
            </a:r>
            <a:r>
              <a:rPr lang="de-DE" sz="3000" dirty="0">
                <a:cs typeface="+mn-cs"/>
              </a:rPr>
              <a:t> </a:t>
            </a:r>
            <a:r>
              <a:rPr lang="de-DE" sz="3000" dirty="0" err="1">
                <a:cs typeface="+mn-cs"/>
              </a:rPr>
              <a:t>millam</a:t>
            </a:r>
            <a:r>
              <a:rPr lang="de-DE" sz="3000" dirty="0">
                <a:cs typeface="+mn-cs"/>
              </a:rPr>
              <a:t> </a:t>
            </a:r>
            <a:r>
              <a:rPr lang="de-DE" sz="3000" dirty="0" err="1">
                <a:cs typeface="+mn-cs"/>
              </a:rPr>
              <a:t>qui</a:t>
            </a:r>
            <a:r>
              <a:rPr lang="de-DE" sz="3000" dirty="0">
                <a:cs typeface="+mn-cs"/>
              </a:rPr>
              <a:t> </a:t>
            </a:r>
            <a:r>
              <a:rPr lang="de-DE" sz="3000" dirty="0" err="1">
                <a:cs typeface="+mn-cs"/>
              </a:rPr>
              <a:t>apeleceate</a:t>
            </a:r>
            <a:r>
              <a:rPr lang="de-DE" sz="3000" dirty="0">
                <a:cs typeface="+mn-cs"/>
              </a:rPr>
              <a:t> </a:t>
            </a:r>
            <a:r>
              <a:rPr lang="de-DE" sz="3000" dirty="0" err="1">
                <a:cs typeface="+mn-cs"/>
              </a:rPr>
              <a:t>parum</a:t>
            </a:r>
            <a:r>
              <a:rPr lang="de-DE" sz="3000" dirty="0">
                <a:cs typeface="+mn-cs"/>
              </a:rPr>
              <a:t> </a:t>
            </a:r>
            <a:r>
              <a:rPr lang="de-DE" sz="3000" dirty="0" err="1">
                <a:cs typeface="+mn-cs"/>
              </a:rPr>
              <a:t>hit</a:t>
            </a:r>
            <a:r>
              <a:rPr lang="de-DE" sz="3000" dirty="0">
                <a:cs typeface="+mn-cs"/>
              </a:rPr>
              <a:t>, </a:t>
            </a:r>
            <a:r>
              <a:rPr lang="de-DE" sz="3000" dirty="0" err="1">
                <a:cs typeface="+mn-cs"/>
              </a:rPr>
              <a:t>offic</a:t>
            </a:r>
            <a:r>
              <a:rPr lang="de-DE" sz="3000" dirty="0">
                <a:cs typeface="+mn-cs"/>
              </a:rPr>
              <a:t> </a:t>
            </a:r>
            <a:r>
              <a:rPr lang="de-DE" sz="3000" dirty="0" err="1">
                <a:cs typeface="+mn-cs"/>
              </a:rPr>
              <a:t>tem</a:t>
            </a:r>
            <a:r>
              <a:rPr lang="de-DE" sz="3000" dirty="0">
                <a:cs typeface="+mn-cs"/>
              </a:rPr>
              <a:t> </a:t>
            </a:r>
            <a:r>
              <a:rPr lang="de-DE" sz="3000" dirty="0" err="1">
                <a:cs typeface="+mn-cs"/>
              </a:rPr>
              <a:t>quibust</a:t>
            </a:r>
            <a:r>
              <a:rPr lang="de-DE" sz="3000" dirty="0">
                <a:cs typeface="+mn-cs"/>
              </a:rPr>
              <a:t> </a:t>
            </a:r>
            <a:r>
              <a:rPr lang="de-DE" sz="3000" dirty="0" err="1">
                <a:cs typeface="+mn-cs"/>
              </a:rPr>
              <a:t>oreruntur</a:t>
            </a:r>
            <a:r>
              <a:rPr lang="de-DE" sz="3000" dirty="0">
                <a:cs typeface="+mn-cs"/>
              </a:rPr>
              <a:t> sin </a:t>
            </a:r>
            <a:r>
              <a:rPr lang="de-DE" sz="3000" dirty="0" err="1">
                <a:cs typeface="+mn-cs"/>
              </a:rPr>
              <a:t>comni</a:t>
            </a:r>
            <a:r>
              <a:rPr lang="de-DE" sz="3000" dirty="0">
                <a:cs typeface="+mn-cs"/>
              </a:rPr>
              <a:t> </a:t>
            </a:r>
            <a:r>
              <a:rPr lang="de-DE" sz="3000" dirty="0" err="1">
                <a:cs typeface="+mn-cs"/>
              </a:rPr>
              <a:t>dolor</a:t>
            </a:r>
            <a:r>
              <a:rPr lang="de-DE" sz="3000" dirty="0">
                <a:cs typeface="+mn-cs"/>
              </a:rPr>
              <a:t> </a:t>
            </a:r>
            <a:r>
              <a:rPr lang="de-DE" sz="3000" dirty="0" err="1">
                <a:cs typeface="+mn-cs"/>
              </a:rPr>
              <a:t>sitium</a:t>
            </a:r>
            <a:r>
              <a:rPr lang="de-DE" sz="3000" dirty="0">
                <a:cs typeface="+mn-cs"/>
              </a:rPr>
              <a:t> </a:t>
            </a:r>
            <a:r>
              <a:rPr lang="de-DE" sz="3000" dirty="0" err="1">
                <a:cs typeface="+mn-cs"/>
              </a:rPr>
              <a:t>ni</a:t>
            </a:r>
            <a:r>
              <a:rPr lang="de-DE" sz="3000" dirty="0">
                <a:cs typeface="+mn-cs"/>
              </a:rPr>
              <a:t> </a:t>
            </a:r>
            <a:r>
              <a:rPr lang="de-DE" sz="3000" dirty="0" err="1">
                <a:cs typeface="+mn-cs"/>
              </a:rPr>
              <a:t>denditi</a:t>
            </a:r>
            <a:r>
              <a:rPr lang="de-DE" sz="3000" dirty="0">
                <a:cs typeface="+mn-cs"/>
              </a:rPr>
              <a:t> </a:t>
            </a:r>
            <a:r>
              <a:rPr lang="de-DE" sz="3000" dirty="0" err="1">
                <a:cs typeface="+mn-cs"/>
              </a:rPr>
              <a:t>reperferunt</a:t>
            </a:r>
            <a:r>
              <a:rPr lang="de-DE" sz="3000" dirty="0">
                <a:cs typeface="+mn-cs"/>
              </a:rPr>
              <a:t> </a:t>
            </a:r>
            <a:r>
              <a:rPr lang="de-DE" sz="3000" dirty="0" err="1">
                <a:cs typeface="+mn-cs"/>
              </a:rPr>
              <a:t>alictur</a:t>
            </a:r>
            <a:r>
              <a:rPr lang="de-DE" sz="3000" dirty="0">
                <a:cs typeface="+mn-cs"/>
              </a:rPr>
              <a:t>, </a:t>
            </a:r>
            <a:r>
              <a:rPr lang="de-DE" sz="3000" dirty="0" err="1">
                <a:cs typeface="+mn-cs"/>
              </a:rPr>
              <a:t>invenimi</a:t>
            </a:r>
            <a:r>
              <a:rPr lang="de-DE" sz="3000" dirty="0">
                <a:cs typeface="+mn-cs"/>
              </a:rPr>
              <a:t>, </a:t>
            </a:r>
            <a:r>
              <a:rPr lang="de-DE" sz="3000" dirty="0" err="1">
                <a:cs typeface="+mn-cs"/>
              </a:rPr>
              <a:t>autem</a:t>
            </a:r>
            <a:r>
              <a:rPr lang="de-DE" sz="3000" dirty="0">
                <a:cs typeface="+mn-cs"/>
              </a:rPr>
              <a:t> </a:t>
            </a:r>
            <a:r>
              <a:rPr lang="de-DE" sz="3000" dirty="0" err="1">
                <a:cs typeface="+mn-cs"/>
              </a:rPr>
              <a:t>fugitio</a:t>
            </a:r>
            <a:r>
              <a:rPr lang="de-DE" sz="3000" dirty="0">
                <a:cs typeface="+mn-cs"/>
              </a:rPr>
              <a:t> </a:t>
            </a:r>
            <a:r>
              <a:rPr lang="de-DE" sz="3000" dirty="0" err="1">
                <a:cs typeface="+mn-cs"/>
              </a:rPr>
              <a:t>repuda</a:t>
            </a:r>
            <a:r>
              <a:rPr lang="de-DE" sz="3000" dirty="0">
                <a:cs typeface="+mn-cs"/>
              </a:rPr>
              <a:t> </a:t>
            </a:r>
            <a:r>
              <a:rPr lang="de-DE" sz="3000" dirty="0" err="1" smtClean="0">
                <a:cs typeface="+mn-cs"/>
              </a:rPr>
              <a:t>diciatus</a:t>
            </a:r>
            <a:r>
              <a:rPr lang="de-DE" sz="3000" dirty="0" smtClean="0">
                <a:cs typeface="+mn-cs"/>
              </a:rPr>
              <a:t>. </a:t>
            </a:r>
            <a:r>
              <a:rPr lang="de-DE" sz="3000" dirty="0" err="1" smtClean="0">
                <a:cs typeface="+mn-cs"/>
              </a:rPr>
              <a:t>Tur</a:t>
            </a:r>
            <a:r>
              <a:rPr lang="de-DE" sz="3000" dirty="0" smtClean="0">
                <a:cs typeface="+mn-cs"/>
              </a:rPr>
              <a:t> </a:t>
            </a:r>
            <a:r>
              <a:rPr lang="de-DE" sz="3000" dirty="0" err="1">
                <a:cs typeface="+mn-cs"/>
              </a:rPr>
              <a:t>sumquate</a:t>
            </a:r>
            <a:r>
              <a:rPr lang="de-DE" sz="3000" dirty="0">
                <a:cs typeface="+mn-cs"/>
              </a:rPr>
              <a:t> </a:t>
            </a:r>
            <a:r>
              <a:rPr lang="de-DE" sz="3000" dirty="0" err="1">
                <a:cs typeface="+mn-cs"/>
              </a:rPr>
              <a:t>mossint</a:t>
            </a:r>
            <a:r>
              <a:rPr lang="de-DE" sz="3000" dirty="0">
                <a:cs typeface="+mn-cs"/>
              </a:rPr>
              <a:t> </a:t>
            </a:r>
            <a:r>
              <a:rPr lang="de-DE" sz="3000" dirty="0" err="1">
                <a:cs typeface="+mn-cs"/>
              </a:rPr>
              <a:t>dolorum</a:t>
            </a:r>
            <a:r>
              <a:rPr lang="de-DE" sz="3000" dirty="0">
                <a:cs typeface="+mn-cs"/>
              </a:rPr>
              <a:t> </a:t>
            </a:r>
            <a:r>
              <a:rPr lang="de-DE" sz="3000" dirty="0" err="1">
                <a:cs typeface="+mn-cs"/>
              </a:rPr>
              <a:t>enis</a:t>
            </a:r>
            <a:r>
              <a:rPr lang="de-DE" sz="3000" dirty="0">
                <a:cs typeface="+mn-cs"/>
              </a:rPr>
              <a:t> </a:t>
            </a:r>
            <a:r>
              <a:rPr lang="de-DE" sz="3000" dirty="0" err="1">
                <a:cs typeface="+mn-cs"/>
              </a:rPr>
              <a:t>velit</a:t>
            </a:r>
            <a:r>
              <a:rPr lang="de-DE" sz="3000" dirty="0">
                <a:cs typeface="+mn-cs"/>
              </a:rPr>
              <a:t> </a:t>
            </a:r>
            <a:r>
              <a:rPr lang="de-DE" sz="3000" dirty="0" err="1">
                <a:cs typeface="+mn-cs"/>
              </a:rPr>
              <a:t>ommoditiur</a:t>
            </a:r>
            <a:r>
              <a:rPr lang="de-DE" sz="3000" dirty="0">
                <a:cs typeface="+mn-cs"/>
              </a:rPr>
              <a:t> </a:t>
            </a:r>
            <a:r>
              <a:rPr lang="de-DE" sz="3000" dirty="0" err="1">
                <a:cs typeface="+mn-cs"/>
              </a:rPr>
              <a:t>moluptatque</a:t>
            </a:r>
            <a:r>
              <a:rPr lang="de-DE" sz="3000" dirty="0">
                <a:cs typeface="+mn-cs"/>
              </a:rPr>
              <a:t> </a:t>
            </a:r>
            <a:r>
              <a:rPr lang="de-DE" sz="3000" dirty="0" err="1">
                <a:cs typeface="+mn-cs"/>
              </a:rPr>
              <a:t>ratio</a:t>
            </a:r>
            <a:r>
              <a:rPr lang="de-DE" sz="3000" dirty="0">
                <a:cs typeface="+mn-cs"/>
              </a:rPr>
              <a:t> </a:t>
            </a:r>
            <a:r>
              <a:rPr lang="de-DE" sz="3000" dirty="0" err="1">
                <a:cs typeface="+mn-cs"/>
              </a:rPr>
              <a:t>doloreri</a:t>
            </a:r>
            <a:r>
              <a:rPr lang="de-DE" sz="3000" dirty="0">
                <a:cs typeface="+mn-cs"/>
              </a:rPr>
              <a:t> </a:t>
            </a:r>
            <a:r>
              <a:rPr lang="de-DE" sz="3000" dirty="0" err="1">
                <a:cs typeface="+mn-cs"/>
              </a:rPr>
              <a:t>dioribea</a:t>
            </a:r>
            <a:r>
              <a:rPr lang="de-DE" sz="3000" dirty="0">
                <a:cs typeface="+mn-cs"/>
              </a:rPr>
              <a:t> </a:t>
            </a:r>
            <a:r>
              <a:rPr lang="de-DE" sz="3000" dirty="0" err="1">
                <a:cs typeface="+mn-cs"/>
              </a:rPr>
              <a:t>que</a:t>
            </a:r>
            <a:r>
              <a:rPr lang="de-DE" sz="3000" dirty="0">
                <a:cs typeface="+mn-cs"/>
              </a:rPr>
              <a:t> </a:t>
            </a:r>
            <a:r>
              <a:rPr lang="de-DE" sz="3000" dirty="0" err="1">
                <a:cs typeface="+mn-cs"/>
              </a:rPr>
              <a:t>pelia</a:t>
            </a:r>
            <a:r>
              <a:rPr lang="de-DE" sz="3000" dirty="0">
                <a:cs typeface="+mn-cs"/>
              </a:rPr>
              <a:t> </a:t>
            </a:r>
            <a:r>
              <a:rPr lang="de-DE" sz="3000" dirty="0" err="1">
                <a:cs typeface="+mn-cs"/>
              </a:rPr>
              <a:t>conemque</a:t>
            </a:r>
            <a:r>
              <a:rPr lang="de-DE" sz="3000" dirty="0">
                <a:cs typeface="+mn-cs"/>
              </a:rPr>
              <a:t> </a:t>
            </a:r>
            <a:r>
              <a:rPr lang="de-DE" sz="3000" dirty="0" err="1">
                <a:cs typeface="+mn-cs"/>
              </a:rPr>
              <a:t>deribus</a:t>
            </a:r>
            <a:r>
              <a:rPr lang="de-DE" sz="3000" dirty="0">
                <a:cs typeface="+mn-cs"/>
              </a:rPr>
              <a:t> </a:t>
            </a:r>
            <a:r>
              <a:rPr lang="de-DE" sz="3000" dirty="0" err="1">
                <a:cs typeface="+mn-cs"/>
              </a:rPr>
              <a:t>voluptatio</a:t>
            </a:r>
            <a:r>
              <a:rPr lang="de-DE" sz="3000" dirty="0">
                <a:cs typeface="+mn-cs"/>
              </a:rPr>
              <a:t>. Et </a:t>
            </a:r>
            <a:r>
              <a:rPr lang="de-DE" sz="3000" dirty="0" err="1">
                <a:cs typeface="+mn-cs"/>
              </a:rPr>
              <a:t>et</a:t>
            </a:r>
            <a:r>
              <a:rPr lang="de-DE" sz="3000" dirty="0">
                <a:cs typeface="+mn-cs"/>
              </a:rPr>
              <a:t>, </a:t>
            </a:r>
            <a:r>
              <a:rPr lang="de-DE" sz="3000" dirty="0" err="1">
                <a:cs typeface="+mn-cs"/>
              </a:rPr>
              <a:t>suntiore</a:t>
            </a:r>
            <a:r>
              <a:rPr lang="de-DE" sz="3000" dirty="0">
                <a:cs typeface="+mn-cs"/>
              </a:rPr>
              <a:t> </a:t>
            </a:r>
            <a:r>
              <a:rPr lang="de-DE" sz="3000" dirty="0" err="1">
                <a:cs typeface="+mn-cs"/>
              </a:rPr>
              <a:t>sinventetus</a:t>
            </a:r>
            <a:r>
              <a:rPr lang="de-DE" sz="3000" dirty="0">
                <a:cs typeface="+mn-cs"/>
              </a:rPr>
              <a:t>.</a:t>
            </a:r>
          </a:p>
          <a:p>
            <a:pPr defTabSz="4176431" fontAlgn="auto">
              <a:lnSpc>
                <a:spcPts val="3650"/>
              </a:lnSpc>
              <a:spcAft>
                <a:spcPts val="0"/>
              </a:spcAft>
              <a:defRPr/>
            </a:pPr>
            <a:endParaRPr lang="de-DE" sz="3000" dirty="0">
              <a:cs typeface="+mn-cs"/>
            </a:endParaRPr>
          </a:p>
          <a:p>
            <a:pPr defTabSz="4176431" fontAlgn="auto">
              <a:lnSpc>
                <a:spcPts val="3650"/>
              </a:lnSpc>
              <a:spcAft>
                <a:spcPts val="0"/>
              </a:spcAft>
              <a:defRPr/>
            </a:pPr>
            <a:r>
              <a:rPr lang="de-DE" sz="3000" b="1" dirty="0" err="1">
                <a:solidFill>
                  <a:srgbClr val="006AB3"/>
                </a:solidFill>
                <a:cs typeface="+mn-cs"/>
              </a:rPr>
              <a:t>Volupide</a:t>
            </a:r>
            <a:r>
              <a:rPr lang="de-DE" sz="3000" b="1" dirty="0">
                <a:solidFill>
                  <a:srgbClr val="006AB3"/>
                </a:solidFill>
                <a:cs typeface="+mn-cs"/>
              </a:rPr>
              <a:t> </a:t>
            </a:r>
            <a:r>
              <a:rPr lang="de-DE" sz="3000" b="1" dirty="0" err="1">
                <a:solidFill>
                  <a:srgbClr val="006AB3"/>
                </a:solidFill>
                <a:cs typeface="+mn-cs"/>
              </a:rPr>
              <a:t>consequid</a:t>
            </a:r>
            <a:r>
              <a:rPr lang="de-DE" sz="3000" b="1" dirty="0">
                <a:solidFill>
                  <a:srgbClr val="006AB3"/>
                </a:solidFill>
                <a:cs typeface="+mn-cs"/>
              </a:rPr>
              <a:t> </a:t>
            </a:r>
            <a:r>
              <a:rPr lang="de-DE" sz="3000" b="1" dirty="0" err="1">
                <a:solidFill>
                  <a:srgbClr val="006AB3"/>
                </a:solidFill>
                <a:cs typeface="+mn-cs"/>
              </a:rPr>
              <a:t>maio</a:t>
            </a:r>
            <a:r>
              <a:rPr lang="de-DE" sz="3000" b="1" dirty="0">
                <a:solidFill>
                  <a:srgbClr val="006AB3"/>
                </a:solidFill>
                <a:cs typeface="+mn-cs"/>
              </a:rPr>
              <a:t> </a:t>
            </a:r>
            <a:r>
              <a:rPr lang="de-DE" sz="3000" b="1" dirty="0" err="1">
                <a:solidFill>
                  <a:srgbClr val="006AB3"/>
                </a:solidFill>
                <a:cs typeface="+mn-cs"/>
              </a:rPr>
              <a:t>Apit</a:t>
            </a:r>
            <a:r>
              <a:rPr lang="de-DE" sz="3000" b="1" dirty="0">
                <a:solidFill>
                  <a:srgbClr val="006AB3"/>
                </a:solidFill>
                <a:cs typeface="+mn-cs"/>
              </a:rPr>
              <a:t> </a:t>
            </a:r>
            <a:r>
              <a:rPr lang="de-DE" sz="3000" b="1" dirty="0" err="1">
                <a:solidFill>
                  <a:srgbClr val="006AB3"/>
                </a:solidFill>
                <a:cs typeface="+mn-cs"/>
              </a:rPr>
              <a:t>rem</a:t>
            </a:r>
            <a:r>
              <a:rPr lang="de-DE" sz="3000" b="1" dirty="0">
                <a:solidFill>
                  <a:srgbClr val="006AB3"/>
                </a:solidFill>
                <a:cs typeface="+mn-cs"/>
              </a:rPr>
              <a:t> </a:t>
            </a:r>
            <a:r>
              <a:rPr lang="de-DE" sz="3000" b="1" dirty="0" err="1">
                <a:solidFill>
                  <a:srgbClr val="006AB3"/>
                </a:solidFill>
                <a:cs typeface="+mn-cs"/>
              </a:rPr>
              <a:t>elitinet</a:t>
            </a:r>
            <a:endParaRPr lang="de-DE" sz="3000" b="1" dirty="0">
              <a:solidFill>
                <a:srgbClr val="006AB3"/>
              </a:solidFill>
              <a:cs typeface="+mn-cs"/>
            </a:endParaRPr>
          </a:p>
          <a:p>
            <a:pPr defTabSz="4176431" fontAlgn="auto">
              <a:lnSpc>
                <a:spcPts val="3650"/>
              </a:lnSpc>
              <a:spcAft>
                <a:spcPts val="0"/>
              </a:spcAft>
              <a:defRPr/>
            </a:pPr>
            <a:endParaRPr lang="de-DE" sz="3000" dirty="0">
              <a:cs typeface="+mn-cs"/>
            </a:endParaRPr>
          </a:p>
          <a:p>
            <a:pPr defTabSz="4176431" fontAlgn="auto">
              <a:lnSpc>
                <a:spcPts val="3650"/>
              </a:lnSpc>
              <a:spcAft>
                <a:spcPts val="0"/>
              </a:spcAft>
              <a:defRPr/>
            </a:pPr>
            <a:r>
              <a:rPr lang="de-DE" sz="3000" dirty="0" err="1">
                <a:cs typeface="+mn-cs"/>
              </a:rPr>
              <a:t>Equi</a:t>
            </a:r>
            <a:r>
              <a:rPr lang="de-DE" sz="3000" dirty="0">
                <a:cs typeface="+mn-cs"/>
              </a:rPr>
              <a:t> </a:t>
            </a:r>
            <a:r>
              <a:rPr lang="de-DE" sz="3000" dirty="0" err="1">
                <a:cs typeface="+mn-cs"/>
              </a:rPr>
              <a:t>te</a:t>
            </a:r>
            <a:r>
              <a:rPr lang="de-DE" sz="3000" dirty="0">
                <a:cs typeface="+mn-cs"/>
              </a:rPr>
              <a:t> </a:t>
            </a:r>
            <a:r>
              <a:rPr lang="de-DE" sz="3000" dirty="0" err="1">
                <a:cs typeface="+mn-cs"/>
              </a:rPr>
              <a:t>vere</a:t>
            </a:r>
            <a:r>
              <a:rPr lang="de-DE" sz="3000" dirty="0">
                <a:cs typeface="+mn-cs"/>
              </a:rPr>
              <a:t> </a:t>
            </a:r>
            <a:r>
              <a:rPr lang="de-DE" sz="3000" dirty="0" err="1">
                <a:cs typeface="+mn-cs"/>
              </a:rPr>
              <a:t>nonem</a:t>
            </a:r>
            <a:r>
              <a:rPr lang="de-DE" sz="3000" dirty="0">
                <a:cs typeface="+mn-cs"/>
              </a:rPr>
              <a:t>. </a:t>
            </a:r>
            <a:r>
              <a:rPr lang="de-DE" sz="3000" dirty="0" err="1">
                <a:cs typeface="+mn-cs"/>
              </a:rPr>
              <a:t>Ipsuntur</a:t>
            </a:r>
            <a:r>
              <a:rPr lang="de-DE" sz="3000" dirty="0">
                <a:cs typeface="+mn-cs"/>
              </a:rPr>
              <a:t> </a:t>
            </a:r>
            <a:r>
              <a:rPr lang="de-DE" sz="3000" dirty="0" err="1">
                <a:cs typeface="+mn-cs"/>
              </a:rPr>
              <a:t>mod</a:t>
            </a:r>
            <a:r>
              <a:rPr lang="de-DE" sz="3000" dirty="0">
                <a:cs typeface="+mn-cs"/>
              </a:rPr>
              <a:t> </a:t>
            </a:r>
            <a:r>
              <a:rPr lang="de-DE" sz="3000" dirty="0" err="1">
                <a:cs typeface="+mn-cs"/>
              </a:rPr>
              <a:t>moloriatem</a:t>
            </a:r>
            <a:r>
              <a:rPr lang="de-DE" sz="3000" dirty="0">
                <a:cs typeface="+mn-cs"/>
              </a:rPr>
              <a:t> </a:t>
            </a:r>
            <a:r>
              <a:rPr lang="de-DE" sz="3000" dirty="0" err="1">
                <a:cs typeface="+mn-cs"/>
              </a:rPr>
              <a:t>aut</a:t>
            </a:r>
            <a:r>
              <a:rPr lang="de-DE" sz="3000" dirty="0">
                <a:cs typeface="+mn-cs"/>
              </a:rPr>
              <a:t> </a:t>
            </a:r>
            <a:r>
              <a:rPr lang="de-DE" sz="3000" dirty="0" err="1">
                <a:cs typeface="+mn-cs"/>
              </a:rPr>
              <a:t>dundebist</a:t>
            </a:r>
            <a:r>
              <a:rPr lang="de-DE" sz="3000" dirty="0">
                <a:cs typeface="+mn-cs"/>
              </a:rPr>
              <a:t> </a:t>
            </a:r>
            <a:r>
              <a:rPr lang="de-DE" sz="3000" dirty="0" err="1">
                <a:cs typeface="+mn-cs"/>
              </a:rPr>
              <a:t>auda</a:t>
            </a:r>
            <a:r>
              <a:rPr lang="de-DE" sz="3000" dirty="0">
                <a:cs typeface="+mn-cs"/>
              </a:rPr>
              <a:t> </a:t>
            </a:r>
            <a:r>
              <a:rPr lang="de-DE" sz="3000" dirty="0" err="1">
                <a:cs typeface="+mn-cs"/>
              </a:rPr>
              <a:t>vent</a:t>
            </a:r>
            <a:r>
              <a:rPr lang="de-DE" sz="3000" dirty="0">
                <a:cs typeface="+mn-cs"/>
              </a:rPr>
              <a:t> et ist, </a:t>
            </a:r>
            <a:r>
              <a:rPr lang="de-DE" sz="3000" dirty="0" err="1">
                <a:cs typeface="+mn-cs"/>
              </a:rPr>
              <a:t>sitiatem</a:t>
            </a:r>
            <a:r>
              <a:rPr lang="de-DE" sz="3000" dirty="0">
                <a:cs typeface="+mn-cs"/>
              </a:rPr>
              <a:t> </a:t>
            </a:r>
            <a:r>
              <a:rPr lang="de-DE" sz="3000" dirty="0" err="1">
                <a:cs typeface="+mn-cs"/>
              </a:rPr>
              <a:t>eos</a:t>
            </a:r>
            <a:r>
              <a:rPr lang="de-DE" sz="3000" dirty="0">
                <a:cs typeface="+mn-cs"/>
              </a:rPr>
              <a:t> </a:t>
            </a:r>
            <a:r>
              <a:rPr lang="de-DE" sz="3000" dirty="0" err="1">
                <a:cs typeface="+mn-cs"/>
              </a:rPr>
              <a:t>doles</a:t>
            </a:r>
            <a:r>
              <a:rPr lang="de-DE" sz="3000" dirty="0">
                <a:cs typeface="+mn-cs"/>
              </a:rPr>
              <a:t> </a:t>
            </a:r>
            <a:r>
              <a:rPr lang="de-DE" sz="3000" dirty="0" err="1">
                <a:cs typeface="+mn-cs"/>
              </a:rPr>
              <a:t>volupta</a:t>
            </a:r>
            <a:r>
              <a:rPr lang="de-DE" sz="3000" dirty="0">
                <a:cs typeface="+mn-cs"/>
              </a:rPr>
              <a:t> </a:t>
            </a:r>
            <a:r>
              <a:rPr lang="de-DE" sz="3000" dirty="0" err="1">
                <a:cs typeface="+mn-cs"/>
              </a:rPr>
              <a:t>tiusam</a:t>
            </a:r>
            <a:r>
              <a:rPr lang="de-DE" sz="3000" dirty="0">
                <a:cs typeface="+mn-cs"/>
              </a:rPr>
              <a:t> </a:t>
            </a:r>
            <a:r>
              <a:rPr lang="de-DE" sz="3000" dirty="0" err="1">
                <a:cs typeface="+mn-cs"/>
              </a:rPr>
              <a:t>renis</a:t>
            </a:r>
            <a:r>
              <a:rPr lang="de-DE" sz="3000" dirty="0">
                <a:cs typeface="+mn-cs"/>
              </a:rPr>
              <a:t> </a:t>
            </a:r>
            <a:r>
              <a:rPr lang="de-DE" sz="3000" dirty="0" err="1">
                <a:cs typeface="+mn-cs"/>
              </a:rPr>
              <a:t>pe</a:t>
            </a:r>
            <a:r>
              <a:rPr lang="de-DE" sz="3000" dirty="0">
                <a:cs typeface="+mn-cs"/>
              </a:rPr>
              <a:t> </a:t>
            </a:r>
            <a:r>
              <a:rPr lang="de-DE" sz="3000" dirty="0" err="1">
                <a:cs typeface="+mn-cs"/>
              </a:rPr>
              <a:t>doluptas</a:t>
            </a:r>
            <a:r>
              <a:rPr lang="de-DE" sz="3000" dirty="0">
                <a:cs typeface="+mn-cs"/>
              </a:rPr>
              <a:t> nos </a:t>
            </a:r>
            <a:r>
              <a:rPr lang="de-DE" sz="3000" dirty="0" err="1">
                <a:cs typeface="+mn-cs"/>
              </a:rPr>
              <a:t>eos</a:t>
            </a:r>
            <a:r>
              <a:rPr lang="de-DE" sz="3000" dirty="0">
                <a:cs typeface="+mn-cs"/>
              </a:rPr>
              <a:t> </a:t>
            </a:r>
            <a:r>
              <a:rPr lang="de-DE" sz="3000" dirty="0" err="1">
                <a:cs typeface="+mn-cs"/>
              </a:rPr>
              <a:t>sequatq</a:t>
            </a:r>
            <a:r>
              <a:rPr lang="de-DE" sz="3000" dirty="0">
                <a:cs typeface="+mn-cs"/>
              </a:rPr>
              <a:t> </a:t>
            </a:r>
            <a:r>
              <a:rPr lang="de-DE" sz="3000" dirty="0" err="1">
                <a:cs typeface="+mn-cs"/>
              </a:rPr>
              <a:t>uosam</a:t>
            </a:r>
            <a:r>
              <a:rPr lang="de-DE" sz="3000" dirty="0">
                <a:cs typeface="+mn-cs"/>
              </a:rPr>
              <a:t>, </a:t>
            </a:r>
            <a:r>
              <a:rPr lang="de-DE" sz="3000" dirty="0" err="1">
                <a:cs typeface="+mn-cs"/>
              </a:rPr>
              <a:t>omniet</a:t>
            </a:r>
            <a:r>
              <a:rPr lang="de-DE" sz="3000" dirty="0">
                <a:cs typeface="+mn-cs"/>
              </a:rPr>
              <a:t> </a:t>
            </a:r>
            <a:r>
              <a:rPr lang="de-DE" sz="3000" dirty="0" err="1">
                <a:cs typeface="+mn-cs"/>
              </a:rPr>
              <a:t>quisi</a:t>
            </a:r>
            <a:r>
              <a:rPr lang="de-DE" sz="3000" dirty="0">
                <a:cs typeface="+mn-cs"/>
              </a:rPr>
              <a:t> </a:t>
            </a:r>
            <a:r>
              <a:rPr lang="de-DE" sz="3000" dirty="0" err="1">
                <a:cs typeface="+mn-cs"/>
              </a:rPr>
              <a:t>dias</a:t>
            </a:r>
            <a:r>
              <a:rPr lang="de-DE" sz="3000" dirty="0">
                <a:cs typeface="+mn-cs"/>
              </a:rPr>
              <a:t> es </a:t>
            </a:r>
            <a:r>
              <a:rPr lang="de-DE" sz="3000" dirty="0" err="1">
                <a:cs typeface="+mn-cs"/>
              </a:rPr>
              <a:t>repratur</a:t>
            </a:r>
            <a:r>
              <a:rPr lang="de-DE" sz="3000" dirty="0">
                <a:cs typeface="+mn-cs"/>
              </a:rPr>
              <a:t>? </a:t>
            </a:r>
            <a:r>
              <a:rPr lang="de-DE" sz="3000" dirty="0" err="1">
                <a:cs typeface="+mn-cs"/>
              </a:rPr>
              <a:t>Qui</a:t>
            </a:r>
            <a:r>
              <a:rPr lang="de-DE" sz="3000" dirty="0">
                <a:cs typeface="+mn-cs"/>
              </a:rPr>
              <a:t> </a:t>
            </a:r>
            <a:r>
              <a:rPr lang="de-DE" sz="3000" dirty="0" err="1">
                <a:cs typeface="+mn-cs"/>
              </a:rPr>
              <a:t>cuptae</a:t>
            </a:r>
            <a:r>
              <a:rPr lang="de-DE" sz="3000" dirty="0">
                <a:cs typeface="+mn-cs"/>
              </a:rPr>
              <a:t> </a:t>
            </a:r>
            <a:r>
              <a:rPr lang="de-DE" sz="3000" dirty="0" err="1">
                <a:cs typeface="+mn-cs"/>
              </a:rPr>
              <a:t>cor</a:t>
            </a:r>
            <a:r>
              <a:rPr lang="de-DE" sz="3000" dirty="0">
                <a:cs typeface="+mn-cs"/>
              </a:rPr>
              <a:t> </a:t>
            </a:r>
            <a:r>
              <a:rPr lang="de-DE" sz="3000" dirty="0" err="1">
                <a:cs typeface="+mn-cs"/>
              </a:rPr>
              <a:t>seque</a:t>
            </a:r>
            <a:r>
              <a:rPr lang="de-DE" sz="3000" dirty="0">
                <a:cs typeface="+mn-cs"/>
              </a:rPr>
              <a:t> </a:t>
            </a:r>
            <a:r>
              <a:rPr lang="de-DE" sz="3000" dirty="0" err="1">
                <a:cs typeface="+mn-cs"/>
              </a:rPr>
              <a:t>pos</a:t>
            </a:r>
            <a:r>
              <a:rPr lang="de-DE" sz="3000" dirty="0">
                <a:cs typeface="+mn-cs"/>
              </a:rPr>
              <a:t> </a:t>
            </a:r>
            <a:r>
              <a:rPr lang="de-DE" sz="3000" dirty="0" err="1">
                <a:cs typeface="+mn-cs"/>
              </a:rPr>
              <a:t>dollesequo</a:t>
            </a:r>
            <a:r>
              <a:rPr lang="de-DE" sz="3000" dirty="0">
                <a:cs typeface="+mn-cs"/>
              </a:rPr>
              <a:t> </a:t>
            </a:r>
            <a:r>
              <a:rPr lang="de-DE" sz="3000" dirty="0" err="1">
                <a:cs typeface="+mn-cs"/>
              </a:rPr>
              <a:t>venitis</a:t>
            </a:r>
            <a:r>
              <a:rPr lang="de-DE" sz="3000" dirty="0">
                <a:cs typeface="+mn-cs"/>
              </a:rPr>
              <a:t> </a:t>
            </a:r>
            <a:r>
              <a:rPr lang="de-DE" sz="3000" dirty="0" err="1">
                <a:cs typeface="+mn-cs"/>
              </a:rPr>
              <a:t>reped</a:t>
            </a:r>
            <a:r>
              <a:rPr lang="de-DE" sz="3000" dirty="0">
                <a:cs typeface="+mn-cs"/>
              </a:rPr>
              <a:t> </a:t>
            </a:r>
            <a:r>
              <a:rPr lang="de-DE" sz="3000" dirty="0" err="1">
                <a:cs typeface="+mn-cs"/>
              </a:rPr>
              <a:t>que</a:t>
            </a:r>
            <a:r>
              <a:rPr lang="de-DE" sz="3000" dirty="0">
                <a:cs typeface="+mn-cs"/>
              </a:rPr>
              <a:t> </a:t>
            </a:r>
            <a:r>
              <a:rPr lang="de-DE" sz="3000" dirty="0" err="1">
                <a:cs typeface="+mn-cs"/>
              </a:rPr>
              <a:t>natem</a:t>
            </a:r>
            <a:r>
              <a:rPr lang="de-DE" sz="3000" dirty="0">
                <a:cs typeface="+mn-cs"/>
              </a:rPr>
              <a:t> </a:t>
            </a:r>
            <a:r>
              <a:rPr lang="de-DE" sz="3000" dirty="0" err="1">
                <a:cs typeface="+mn-cs"/>
              </a:rPr>
              <a:t>earuptam</a:t>
            </a:r>
            <a:r>
              <a:rPr lang="de-DE" sz="3000" dirty="0">
                <a:cs typeface="+mn-cs"/>
              </a:rPr>
              <a:t> la quo </a:t>
            </a:r>
            <a:r>
              <a:rPr lang="de-DE" sz="3000" dirty="0" err="1">
                <a:cs typeface="+mn-cs"/>
              </a:rPr>
              <a:t>odi</a:t>
            </a:r>
            <a:r>
              <a:rPr lang="de-DE" sz="3000" dirty="0">
                <a:cs typeface="+mn-cs"/>
              </a:rPr>
              <a:t> </a:t>
            </a:r>
            <a:r>
              <a:rPr lang="de-DE" sz="3000" dirty="0" err="1">
                <a:cs typeface="+mn-cs"/>
              </a:rPr>
              <a:t>blautatuscid</a:t>
            </a:r>
            <a:r>
              <a:rPr lang="de-DE" sz="3000" dirty="0">
                <a:cs typeface="+mn-cs"/>
              </a:rPr>
              <a:t> </a:t>
            </a:r>
            <a:r>
              <a:rPr lang="de-DE" sz="3000" dirty="0" err="1">
                <a:cs typeface="+mn-cs"/>
              </a:rPr>
              <a:t>evelitatibus</a:t>
            </a:r>
            <a:r>
              <a:rPr lang="de-DE" sz="3000" dirty="0">
                <a:cs typeface="+mn-cs"/>
              </a:rPr>
              <a:t> am </a:t>
            </a:r>
            <a:r>
              <a:rPr lang="de-DE" sz="3000" dirty="0" err="1">
                <a:cs typeface="+mn-cs"/>
              </a:rPr>
              <a:t>fuga</a:t>
            </a:r>
            <a:r>
              <a:rPr lang="de-DE" sz="3000" dirty="0">
                <a:cs typeface="+mn-cs"/>
              </a:rPr>
              <a:t>. In </a:t>
            </a:r>
            <a:r>
              <a:rPr lang="de-DE" sz="3000" dirty="0" err="1">
                <a:cs typeface="+mn-cs"/>
              </a:rPr>
              <a:t>re</a:t>
            </a:r>
            <a:r>
              <a:rPr lang="de-DE" sz="3000" dirty="0">
                <a:cs typeface="+mn-cs"/>
              </a:rPr>
              <a:t>, </a:t>
            </a:r>
            <a:r>
              <a:rPr lang="de-DE" sz="3000" dirty="0" err="1">
                <a:cs typeface="+mn-cs"/>
              </a:rPr>
              <a:t>volupta</a:t>
            </a:r>
            <a:r>
              <a:rPr lang="de-DE" sz="3000" dirty="0">
                <a:cs typeface="+mn-cs"/>
              </a:rPr>
              <a:t> </a:t>
            </a:r>
            <a:r>
              <a:rPr lang="de-DE" sz="3000" dirty="0" err="1">
                <a:cs typeface="+mn-cs"/>
              </a:rPr>
              <a:t>quiaes</a:t>
            </a:r>
            <a:r>
              <a:rPr lang="de-DE" sz="3000" dirty="0">
                <a:cs typeface="+mn-cs"/>
              </a:rPr>
              <a:t> </a:t>
            </a:r>
            <a:r>
              <a:rPr lang="de-DE" sz="3000" dirty="0" err="1">
                <a:cs typeface="+mn-cs"/>
              </a:rPr>
              <a:t>explace</a:t>
            </a:r>
            <a:r>
              <a:rPr lang="de-DE" sz="3000" dirty="0">
                <a:cs typeface="+mn-cs"/>
              </a:rPr>
              <a:t> </a:t>
            </a:r>
            <a:r>
              <a:rPr lang="de-DE" sz="3000" dirty="0" err="1">
                <a:cs typeface="+mn-cs"/>
              </a:rPr>
              <a:t>perchic</a:t>
            </a:r>
            <a:r>
              <a:rPr lang="de-DE" sz="3000" dirty="0">
                <a:cs typeface="+mn-cs"/>
              </a:rPr>
              <a:t> </a:t>
            </a:r>
            <a:r>
              <a:rPr lang="de-DE" sz="3000" dirty="0" err="1">
                <a:cs typeface="+mn-cs"/>
              </a:rPr>
              <a:t>aborerferum</a:t>
            </a:r>
            <a:r>
              <a:rPr lang="de-DE" sz="3000" dirty="0">
                <a:cs typeface="+mn-cs"/>
              </a:rPr>
              <a:t> </a:t>
            </a:r>
            <a:r>
              <a:rPr lang="de-DE" sz="3000" dirty="0" err="1">
                <a:cs typeface="+mn-cs"/>
              </a:rPr>
              <a:t>nimi</a:t>
            </a:r>
            <a:r>
              <a:rPr lang="de-DE" sz="3000" dirty="0">
                <a:cs typeface="+mn-cs"/>
              </a:rPr>
              <a:t>, </a:t>
            </a:r>
            <a:r>
              <a:rPr lang="de-DE" sz="3000" dirty="0" err="1">
                <a:cs typeface="+mn-cs"/>
              </a:rPr>
              <a:t>occus</a:t>
            </a:r>
            <a:r>
              <a:rPr lang="de-DE" sz="3000" dirty="0">
                <a:cs typeface="+mn-cs"/>
              </a:rPr>
              <a:t> </a:t>
            </a:r>
            <a:r>
              <a:rPr lang="de-DE" sz="3000" dirty="0" err="1">
                <a:cs typeface="+mn-cs"/>
              </a:rPr>
              <a:t>sum</a:t>
            </a:r>
            <a:r>
              <a:rPr lang="de-DE" sz="3000" dirty="0">
                <a:cs typeface="+mn-cs"/>
              </a:rPr>
              <a:t> </a:t>
            </a:r>
            <a:r>
              <a:rPr lang="de-DE" sz="3000" dirty="0" err="1">
                <a:cs typeface="+mn-cs"/>
              </a:rPr>
              <a:t>quaspit</a:t>
            </a:r>
            <a:r>
              <a:rPr lang="de-DE" sz="3000" dirty="0">
                <a:cs typeface="+mn-cs"/>
              </a:rPr>
              <a:t>, </a:t>
            </a:r>
            <a:r>
              <a:rPr lang="de-DE" sz="3000" dirty="0" err="1">
                <a:cs typeface="+mn-cs"/>
              </a:rPr>
              <a:t>apidissit</a:t>
            </a:r>
            <a:r>
              <a:rPr lang="de-DE" sz="3000" dirty="0">
                <a:cs typeface="+mn-cs"/>
              </a:rPr>
              <a:t> es </a:t>
            </a:r>
            <a:r>
              <a:rPr lang="de-DE" sz="3000" dirty="0" err="1">
                <a:cs typeface="+mn-cs"/>
              </a:rPr>
              <a:t>volupta</a:t>
            </a:r>
            <a:r>
              <a:rPr lang="de-DE" sz="3000" dirty="0">
                <a:cs typeface="+mn-cs"/>
              </a:rPr>
              <a:t> </a:t>
            </a:r>
            <a:r>
              <a:rPr lang="de-DE" sz="3000" dirty="0" err="1">
                <a:cs typeface="+mn-cs"/>
              </a:rPr>
              <a:t>quatur</a:t>
            </a:r>
            <a:r>
              <a:rPr lang="de-DE" sz="3000" dirty="0">
                <a:cs typeface="+mn-cs"/>
              </a:rPr>
              <a:t> si </a:t>
            </a:r>
            <a:r>
              <a:rPr lang="de-DE" sz="3000" dirty="0" err="1">
                <a:cs typeface="+mn-cs"/>
              </a:rPr>
              <a:t>diossum</a:t>
            </a:r>
            <a:r>
              <a:rPr lang="de-DE" sz="3000" dirty="0">
                <a:cs typeface="+mn-cs"/>
              </a:rPr>
              <a:t> </a:t>
            </a:r>
            <a:r>
              <a:rPr lang="de-DE" sz="3000" dirty="0" err="1">
                <a:cs typeface="+mn-cs"/>
              </a:rPr>
              <a:t>inis</a:t>
            </a:r>
            <a:r>
              <a:rPr lang="de-DE" sz="3000" dirty="0">
                <a:cs typeface="+mn-cs"/>
              </a:rPr>
              <a:t> </a:t>
            </a:r>
            <a:r>
              <a:rPr lang="de-DE" sz="3000" dirty="0" err="1">
                <a:cs typeface="+mn-cs"/>
              </a:rPr>
              <a:t>remostium</a:t>
            </a:r>
            <a:r>
              <a:rPr lang="de-DE" sz="3000" dirty="0">
                <a:cs typeface="+mn-cs"/>
              </a:rPr>
              <a:t> </a:t>
            </a:r>
            <a:r>
              <a:rPr lang="de-DE" sz="3000" dirty="0" err="1">
                <a:cs typeface="+mn-cs"/>
              </a:rPr>
              <a:t>fugita</a:t>
            </a:r>
            <a:r>
              <a:rPr lang="de-DE" sz="3000" dirty="0">
                <a:cs typeface="+mn-cs"/>
              </a:rPr>
              <a:t> </a:t>
            </a:r>
            <a:r>
              <a:rPr lang="de-DE" sz="3000" dirty="0" err="1">
                <a:cs typeface="+mn-cs"/>
              </a:rPr>
              <a:t>vero</a:t>
            </a:r>
            <a:r>
              <a:rPr lang="de-DE" sz="3000" dirty="0">
                <a:cs typeface="+mn-cs"/>
              </a:rPr>
              <a:t> </a:t>
            </a:r>
            <a:r>
              <a:rPr lang="de-DE" sz="3000" dirty="0" err="1">
                <a:cs typeface="+mn-cs"/>
              </a:rPr>
              <a:t>dicitio</a:t>
            </a:r>
            <a:r>
              <a:rPr lang="de-DE" sz="3000" dirty="0">
                <a:cs typeface="+mn-cs"/>
              </a:rPr>
              <a:t> </a:t>
            </a:r>
            <a:r>
              <a:rPr lang="de-DE" sz="3000" dirty="0" err="1">
                <a:cs typeface="+mn-cs"/>
              </a:rPr>
              <a:t>enda</a:t>
            </a:r>
            <a:r>
              <a:rPr lang="de-DE" sz="3000" dirty="0">
                <a:cs typeface="+mn-cs"/>
              </a:rPr>
              <a:t> </a:t>
            </a:r>
            <a:r>
              <a:rPr lang="de-DE" sz="3000" dirty="0" err="1">
                <a:cs typeface="+mn-cs"/>
              </a:rPr>
              <a:t>conessum</a:t>
            </a:r>
            <a:r>
              <a:rPr lang="de-DE" sz="3000" dirty="0">
                <a:cs typeface="+mn-cs"/>
              </a:rPr>
              <a:t> </a:t>
            </a:r>
            <a:r>
              <a:rPr lang="de-DE" sz="3000" dirty="0" err="1">
                <a:cs typeface="+mn-cs"/>
              </a:rPr>
              <a:t>verum</a:t>
            </a:r>
            <a:r>
              <a:rPr lang="de-DE" sz="3000" dirty="0">
                <a:cs typeface="+mn-cs"/>
              </a:rPr>
              <a:t> </a:t>
            </a:r>
            <a:r>
              <a:rPr lang="de-DE" sz="3000" dirty="0" err="1">
                <a:cs typeface="+mn-cs"/>
              </a:rPr>
              <a:t>est</a:t>
            </a:r>
            <a:r>
              <a:rPr lang="de-DE" sz="3000" dirty="0">
                <a:cs typeface="+mn-cs"/>
              </a:rPr>
              <a:t> </a:t>
            </a:r>
            <a:r>
              <a:rPr lang="de-DE" sz="3000" dirty="0" err="1">
                <a:cs typeface="+mn-cs"/>
              </a:rPr>
              <a:t>voluptatus</a:t>
            </a:r>
            <a:r>
              <a:rPr lang="de-DE" sz="3000" dirty="0">
                <a:cs typeface="+mn-cs"/>
              </a:rPr>
              <a:t> </a:t>
            </a:r>
            <a:r>
              <a:rPr lang="de-DE" sz="3000" dirty="0" err="1">
                <a:cs typeface="+mn-cs"/>
              </a:rPr>
              <a:t>vent</a:t>
            </a:r>
            <a:r>
              <a:rPr lang="de-DE" sz="3000" dirty="0">
                <a:cs typeface="+mn-cs"/>
              </a:rPr>
              <a:t> </a:t>
            </a:r>
            <a:r>
              <a:rPr lang="de-DE" sz="3000" dirty="0" err="1">
                <a:cs typeface="+mn-cs"/>
              </a:rPr>
              <a:t>as</a:t>
            </a:r>
            <a:r>
              <a:rPr lang="de-DE" sz="3000" dirty="0">
                <a:cs typeface="+mn-cs"/>
              </a:rPr>
              <a:t> </a:t>
            </a:r>
            <a:r>
              <a:rPr lang="de-DE" sz="3000" dirty="0" err="1">
                <a:cs typeface="+mn-cs"/>
              </a:rPr>
              <a:t>expelendis</a:t>
            </a:r>
            <a:r>
              <a:rPr lang="de-DE" sz="3000" dirty="0">
                <a:cs typeface="+mn-cs"/>
              </a:rPr>
              <a:t> </a:t>
            </a:r>
            <a:r>
              <a:rPr lang="de-DE" sz="3000" dirty="0" err="1">
                <a:cs typeface="+mn-cs"/>
              </a:rPr>
              <a:t>resto</a:t>
            </a:r>
            <a:r>
              <a:rPr lang="de-DE" sz="3000" dirty="0">
                <a:cs typeface="+mn-cs"/>
              </a:rPr>
              <a:t> </a:t>
            </a:r>
            <a:r>
              <a:rPr lang="de-DE" sz="3000" dirty="0" err="1">
                <a:cs typeface="+mn-cs"/>
              </a:rPr>
              <a:t>ma</a:t>
            </a:r>
            <a:r>
              <a:rPr lang="de-DE" sz="3000" dirty="0">
                <a:cs typeface="+mn-cs"/>
              </a:rPr>
              <a:t> </a:t>
            </a:r>
            <a:r>
              <a:rPr lang="de-DE" sz="3000" dirty="0" err="1">
                <a:cs typeface="+mn-cs"/>
              </a:rPr>
              <a:t>sundel</a:t>
            </a:r>
            <a:r>
              <a:rPr lang="de-DE" sz="3000" dirty="0">
                <a:cs typeface="+mn-cs"/>
              </a:rPr>
              <a:t> </a:t>
            </a:r>
            <a:r>
              <a:rPr lang="de-DE" sz="3000" dirty="0" err="1">
                <a:cs typeface="+mn-cs"/>
              </a:rPr>
              <a:t>inctur</a:t>
            </a:r>
            <a:r>
              <a:rPr lang="de-DE" sz="3000" dirty="0">
                <a:cs typeface="+mn-cs"/>
              </a:rPr>
              <a:t>? </a:t>
            </a:r>
            <a:r>
              <a:rPr lang="de-DE" sz="3000" dirty="0" err="1">
                <a:cs typeface="+mn-cs"/>
              </a:rPr>
              <a:t>Quis</a:t>
            </a:r>
            <a:r>
              <a:rPr lang="de-DE" sz="3000" dirty="0">
                <a:cs typeface="+mn-cs"/>
              </a:rPr>
              <a:t> </a:t>
            </a:r>
            <a:r>
              <a:rPr lang="de-DE" sz="3000" dirty="0" err="1">
                <a:cs typeface="+mn-cs"/>
              </a:rPr>
              <a:t>susam</a:t>
            </a:r>
            <a:r>
              <a:rPr lang="de-DE" sz="3000" dirty="0">
                <a:cs typeface="+mn-cs"/>
              </a:rPr>
              <a:t> </a:t>
            </a:r>
            <a:r>
              <a:rPr lang="de-DE" sz="3000" dirty="0" err="1">
                <a:cs typeface="+mn-cs"/>
              </a:rPr>
              <a:t>eumquam</a:t>
            </a:r>
            <a:r>
              <a:rPr lang="de-DE" sz="3000" dirty="0">
                <a:cs typeface="+mn-cs"/>
              </a:rPr>
              <a:t>, </a:t>
            </a:r>
            <a:r>
              <a:rPr lang="de-DE" sz="3000" dirty="0" err="1">
                <a:cs typeface="+mn-cs"/>
              </a:rPr>
              <a:t>ipitaquae</a:t>
            </a:r>
            <a:r>
              <a:rPr lang="de-DE" sz="3000" dirty="0">
                <a:cs typeface="+mn-cs"/>
              </a:rPr>
              <a:t> </a:t>
            </a:r>
            <a:r>
              <a:rPr lang="de-DE" sz="3000" dirty="0" err="1">
                <a:cs typeface="+mn-cs"/>
              </a:rPr>
              <a:t>nonsed</a:t>
            </a:r>
            <a:r>
              <a:rPr lang="de-DE" sz="3000" dirty="0">
                <a:cs typeface="+mn-cs"/>
              </a:rPr>
              <a:t> </a:t>
            </a:r>
            <a:r>
              <a:rPr lang="de-DE" sz="3000" dirty="0" err="1">
                <a:cs typeface="+mn-cs"/>
              </a:rPr>
              <a:t>ulparum</a:t>
            </a:r>
            <a:r>
              <a:rPr lang="de-DE" sz="3000" dirty="0">
                <a:cs typeface="+mn-cs"/>
              </a:rPr>
              <a:t> </a:t>
            </a:r>
            <a:r>
              <a:rPr lang="de-DE" sz="3000" dirty="0" err="1">
                <a:cs typeface="+mn-cs"/>
              </a:rPr>
              <a:t>re</a:t>
            </a:r>
            <a:r>
              <a:rPr lang="de-DE" sz="3000" dirty="0">
                <a:cs typeface="+mn-cs"/>
              </a:rPr>
              <a:t> </a:t>
            </a:r>
            <a:r>
              <a:rPr lang="de-DE" sz="3000" dirty="0" err="1">
                <a:cs typeface="+mn-cs"/>
              </a:rPr>
              <a:t>porernat</a:t>
            </a:r>
            <a:r>
              <a:rPr lang="de-DE" sz="3000" dirty="0">
                <a:cs typeface="+mn-cs"/>
              </a:rPr>
              <a:t> </a:t>
            </a:r>
            <a:r>
              <a:rPr lang="de-DE" sz="3000" dirty="0" err="1">
                <a:cs typeface="+mn-cs"/>
              </a:rPr>
              <a:t>omniet</a:t>
            </a:r>
            <a:r>
              <a:rPr lang="de-DE" sz="3000" dirty="0">
                <a:cs typeface="+mn-cs"/>
              </a:rPr>
              <a:t> </a:t>
            </a:r>
            <a:r>
              <a:rPr lang="de-DE" sz="3000" dirty="0" err="1">
                <a:cs typeface="+mn-cs"/>
              </a:rPr>
              <a:t>vit</a:t>
            </a:r>
            <a:r>
              <a:rPr lang="de-DE" sz="3000" dirty="0">
                <a:cs typeface="+mn-cs"/>
              </a:rPr>
              <a:t> </a:t>
            </a:r>
            <a:r>
              <a:rPr lang="de-DE" sz="3000" dirty="0" err="1">
                <a:cs typeface="+mn-cs"/>
              </a:rPr>
              <a:t>quat</a:t>
            </a:r>
            <a:r>
              <a:rPr lang="de-DE" sz="3000" dirty="0">
                <a:cs typeface="+mn-cs"/>
              </a:rPr>
              <a:t>.</a:t>
            </a:r>
          </a:p>
          <a:p>
            <a:pPr defTabSz="4176431" fontAlgn="auto">
              <a:lnSpc>
                <a:spcPts val="3650"/>
              </a:lnSpc>
              <a:spcAft>
                <a:spcPts val="0"/>
              </a:spcAft>
              <a:defRPr/>
            </a:pPr>
            <a:r>
              <a:rPr lang="de-DE" sz="3000" dirty="0" err="1">
                <a:cs typeface="+mn-cs"/>
              </a:rPr>
              <a:t>Doluptat</a:t>
            </a:r>
            <a:r>
              <a:rPr lang="de-DE" sz="3000" dirty="0">
                <a:cs typeface="+mn-cs"/>
              </a:rPr>
              <a:t> </a:t>
            </a:r>
            <a:r>
              <a:rPr lang="de-DE" sz="3000" dirty="0" err="1">
                <a:cs typeface="+mn-cs"/>
              </a:rPr>
              <a:t>liam</a:t>
            </a:r>
            <a:r>
              <a:rPr lang="de-DE" sz="3000" dirty="0">
                <a:cs typeface="+mn-cs"/>
              </a:rPr>
              <a:t> </a:t>
            </a:r>
            <a:r>
              <a:rPr lang="de-DE" sz="3000" dirty="0" err="1">
                <a:cs typeface="+mn-cs"/>
              </a:rPr>
              <a:t>ditiatet</a:t>
            </a:r>
            <a:r>
              <a:rPr lang="de-DE" sz="3000" dirty="0">
                <a:cs typeface="+mn-cs"/>
              </a:rPr>
              <a:t> </a:t>
            </a:r>
            <a:r>
              <a:rPr lang="de-DE" sz="3000" dirty="0" err="1">
                <a:cs typeface="+mn-cs"/>
              </a:rPr>
              <a:t>exeris</a:t>
            </a:r>
            <a:r>
              <a:rPr lang="de-DE" sz="3000" dirty="0">
                <a:cs typeface="+mn-cs"/>
              </a:rPr>
              <a:t> </a:t>
            </a:r>
            <a:r>
              <a:rPr lang="de-DE" sz="3000" dirty="0" err="1">
                <a:cs typeface="+mn-cs"/>
              </a:rPr>
              <a:t>resendunt</a:t>
            </a:r>
            <a:r>
              <a:rPr lang="de-DE" sz="3000" dirty="0">
                <a:cs typeface="+mn-cs"/>
              </a:rPr>
              <a:t> </a:t>
            </a:r>
            <a:r>
              <a:rPr lang="de-DE" sz="3000" dirty="0" err="1">
                <a:cs typeface="+mn-cs"/>
              </a:rPr>
              <a:t>quia</a:t>
            </a:r>
            <a:r>
              <a:rPr lang="de-DE" sz="3000" dirty="0">
                <a:cs typeface="+mn-cs"/>
              </a:rPr>
              <a:t> </a:t>
            </a:r>
            <a:r>
              <a:rPr lang="de-DE" sz="3000" dirty="0" err="1">
                <a:cs typeface="+mn-cs"/>
              </a:rPr>
              <a:t>apitatque</a:t>
            </a:r>
            <a:r>
              <a:rPr lang="de-DE" sz="3000" dirty="0">
                <a:cs typeface="+mn-cs"/>
              </a:rPr>
              <a:t> </a:t>
            </a:r>
            <a:r>
              <a:rPr lang="de-DE" sz="3000" dirty="0" err="1">
                <a:cs typeface="+mn-cs"/>
              </a:rPr>
              <a:t>maiamus</a:t>
            </a:r>
            <a:r>
              <a:rPr lang="de-DE" sz="3000" dirty="0">
                <a:cs typeface="+mn-cs"/>
              </a:rPr>
              <a:t> </a:t>
            </a:r>
            <a:r>
              <a:rPr lang="de-DE" sz="3000" dirty="0" err="1">
                <a:cs typeface="+mn-cs"/>
              </a:rPr>
              <a:t>solores</a:t>
            </a:r>
            <a:r>
              <a:rPr lang="de-DE" sz="3000" dirty="0">
                <a:cs typeface="+mn-cs"/>
              </a:rPr>
              <a:t> ex </a:t>
            </a:r>
            <a:r>
              <a:rPr lang="de-DE" sz="3000" dirty="0" err="1">
                <a:cs typeface="+mn-cs"/>
              </a:rPr>
              <a:t>est</a:t>
            </a:r>
            <a:r>
              <a:rPr lang="de-DE" sz="3000" dirty="0">
                <a:cs typeface="+mn-cs"/>
              </a:rPr>
              <a:t>, </a:t>
            </a:r>
            <a:r>
              <a:rPr lang="de-DE" sz="3000" dirty="0" err="1">
                <a:cs typeface="+mn-cs"/>
              </a:rPr>
              <a:t>sa</a:t>
            </a:r>
            <a:r>
              <a:rPr lang="de-DE" sz="3000" dirty="0">
                <a:cs typeface="+mn-cs"/>
              </a:rPr>
              <a:t> </a:t>
            </a:r>
            <a:r>
              <a:rPr lang="de-DE" sz="3000" dirty="0" err="1">
                <a:cs typeface="+mn-cs"/>
              </a:rPr>
              <a:t>parcilitem</a:t>
            </a:r>
            <a:r>
              <a:rPr lang="de-DE" sz="3000" dirty="0">
                <a:cs typeface="+mn-cs"/>
              </a:rPr>
              <a:t> nos </a:t>
            </a:r>
            <a:r>
              <a:rPr lang="de-DE" sz="3000" dirty="0" err="1">
                <a:cs typeface="+mn-cs"/>
              </a:rPr>
              <a:t>audi</a:t>
            </a:r>
            <a:r>
              <a:rPr lang="de-DE" sz="3000" dirty="0">
                <a:cs typeface="+mn-cs"/>
              </a:rPr>
              <a:t> </a:t>
            </a:r>
            <a:r>
              <a:rPr lang="de-DE" sz="3000" dirty="0" err="1">
                <a:cs typeface="+mn-cs"/>
              </a:rPr>
              <a:t>arci</a:t>
            </a:r>
            <a:r>
              <a:rPr lang="de-DE" sz="3000" dirty="0">
                <a:cs typeface="+mn-cs"/>
              </a:rPr>
              <a:t> </a:t>
            </a:r>
            <a:r>
              <a:rPr lang="de-DE" sz="3000" dirty="0" err="1">
                <a:cs typeface="+mn-cs"/>
              </a:rPr>
              <a:t>blaboritis</a:t>
            </a:r>
            <a:r>
              <a:rPr lang="de-DE" sz="3000" dirty="0">
                <a:cs typeface="+mn-cs"/>
              </a:rPr>
              <a:t> </a:t>
            </a:r>
            <a:r>
              <a:rPr lang="de-DE" sz="3000" dirty="0" err="1">
                <a:cs typeface="+mn-cs"/>
              </a:rPr>
              <a:t>explita</a:t>
            </a:r>
            <a:r>
              <a:rPr lang="de-DE" sz="3000" dirty="0">
                <a:cs typeface="+mn-cs"/>
              </a:rPr>
              <a:t> </a:t>
            </a:r>
            <a:r>
              <a:rPr lang="de-DE" sz="3000" dirty="0" err="1">
                <a:cs typeface="+mn-cs"/>
              </a:rPr>
              <a:t>tiisimodit</a:t>
            </a:r>
            <a:r>
              <a:rPr lang="de-DE" sz="3000" dirty="0">
                <a:cs typeface="+mn-cs"/>
              </a:rPr>
              <a:t> </a:t>
            </a:r>
            <a:r>
              <a:rPr lang="de-DE" sz="3000" dirty="0" err="1">
                <a:cs typeface="+mn-cs"/>
              </a:rPr>
              <a:t>faciist</a:t>
            </a:r>
            <a:r>
              <a:rPr lang="de-DE" sz="3000" dirty="0">
                <a:cs typeface="+mn-cs"/>
              </a:rPr>
              <a:t> </a:t>
            </a:r>
            <a:r>
              <a:rPr lang="de-DE" sz="3000" dirty="0" err="1">
                <a:cs typeface="+mn-cs"/>
              </a:rPr>
              <a:t>eos</a:t>
            </a:r>
            <a:r>
              <a:rPr lang="de-DE" sz="3000" dirty="0">
                <a:cs typeface="+mn-cs"/>
              </a:rPr>
              <a:t> </a:t>
            </a:r>
            <a:r>
              <a:rPr lang="de-DE" sz="3000" dirty="0" err="1">
                <a:cs typeface="+mn-cs"/>
              </a:rPr>
              <a:t>ipientur</a:t>
            </a:r>
            <a:r>
              <a:rPr lang="de-DE" sz="3000" dirty="0">
                <a:cs typeface="+mn-cs"/>
              </a:rPr>
              <a:t> </a:t>
            </a:r>
            <a:r>
              <a:rPr lang="de-DE" sz="3000" dirty="0" err="1">
                <a:cs typeface="+mn-cs"/>
              </a:rPr>
              <a:t>simporro</a:t>
            </a:r>
            <a:r>
              <a:rPr lang="de-DE" sz="3000" dirty="0">
                <a:cs typeface="+mn-cs"/>
              </a:rPr>
              <a:t> </a:t>
            </a:r>
            <a:r>
              <a:rPr lang="de-DE" sz="3000" dirty="0" err="1">
                <a:cs typeface="+mn-cs"/>
              </a:rPr>
              <a:t>eos</a:t>
            </a:r>
            <a:r>
              <a:rPr lang="de-DE" sz="3000" dirty="0">
                <a:cs typeface="+mn-cs"/>
              </a:rPr>
              <a:t> </a:t>
            </a:r>
            <a:r>
              <a:rPr lang="de-DE" sz="3000" dirty="0" err="1">
                <a:cs typeface="+mn-cs"/>
              </a:rPr>
              <a:t>rem</a:t>
            </a:r>
            <a:r>
              <a:rPr lang="de-DE" sz="3000" dirty="0">
                <a:cs typeface="+mn-cs"/>
              </a:rPr>
              <a:t> </a:t>
            </a:r>
            <a:r>
              <a:rPr lang="de-DE" sz="3000" dirty="0" err="1">
                <a:cs typeface="+mn-cs"/>
              </a:rPr>
              <a:t>fugit</a:t>
            </a:r>
            <a:r>
              <a:rPr lang="de-DE" sz="3000" dirty="0">
                <a:cs typeface="+mn-cs"/>
              </a:rPr>
              <a:t> </a:t>
            </a:r>
            <a:r>
              <a:rPr lang="de-DE" sz="3000" dirty="0" err="1">
                <a:cs typeface="+mn-cs"/>
              </a:rPr>
              <a:t>accaborem</a:t>
            </a:r>
            <a:r>
              <a:rPr lang="de-DE" sz="3000" dirty="0">
                <a:cs typeface="+mn-cs"/>
              </a:rPr>
              <a:t> </a:t>
            </a:r>
            <a:r>
              <a:rPr lang="de-DE" sz="3000" dirty="0" err="1">
                <a:cs typeface="+mn-cs"/>
              </a:rPr>
              <a:t>fugiam</a:t>
            </a:r>
            <a:r>
              <a:rPr lang="de-DE" sz="3000" dirty="0">
                <a:cs typeface="+mn-cs"/>
              </a:rPr>
              <a:t> </a:t>
            </a:r>
            <a:r>
              <a:rPr lang="de-DE" sz="3000" dirty="0" err="1">
                <a:cs typeface="+mn-cs"/>
              </a:rPr>
              <a:t>as</a:t>
            </a:r>
            <a:r>
              <a:rPr lang="de-DE" sz="3000" dirty="0">
                <a:cs typeface="+mn-cs"/>
              </a:rPr>
              <a:t> </a:t>
            </a:r>
            <a:r>
              <a:rPr lang="de-DE" sz="3000" dirty="0" err="1">
                <a:cs typeface="+mn-cs"/>
              </a:rPr>
              <a:t>demquam</a:t>
            </a:r>
            <a:r>
              <a:rPr lang="de-DE" sz="3000" dirty="0">
                <a:cs typeface="+mn-cs"/>
              </a:rPr>
              <a:t> </a:t>
            </a:r>
            <a:r>
              <a:rPr lang="de-DE" sz="3000" dirty="0" err="1">
                <a:cs typeface="+mn-cs"/>
              </a:rPr>
              <a:t>vit</a:t>
            </a:r>
            <a:r>
              <a:rPr lang="de-DE" sz="3000" dirty="0">
                <a:cs typeface="+mn-cs"/>
              </a:rPr>
              <a:t> </a:t>
            </a:r>
            <a:r>
              <a:rPr lang="de-DE" sz="3000" dirty="0" err="1">
                <a:cs typeface="+mn-cs"/>
              </a:rPr>
              <a:t>aut</a:t>
            </a:r>
            <a:r>
              <a:rPr lang="de-DE" sz="3000" dirty="0">
                <a:cs typeface="+mn-cs"/>
              </a:rPr>
              <a:t> </a:t>
            </a:r>
            <a:r>
              <a:rPr lang="de-DE" sz="3000" dirty="0" err="1">
                <a:cs typeface="+mn-cs"/>
              </a:rPr>
              <a:t>facepta</a:t>
            </a:r>
            <a:r>
              <a:rPr lang="de-DE" sz="3000" dirty="0">
                <a:cs typeface="+mn-cs"/>
              </a:rPr>
              <a:t> </a:t>
            </a:r>
            <a:r>
              <a:rPr lang="de-DE" sz="3000" dirty="0" err="1">
                <a:cs typeface="+mn-cs"/>
              </a:rPr>
              <a:t>sperumquam</a:t>
            </a:r>
            <a:r>
              <a:rPr lang="de-DE" sz="3000" dirty="0">
                <a:cs typeface="+mn-cs"/>
              </a:rPr>
              <a:t>, </a:t>
            </a:r>
            <a:r>
              <a:rPr lang="de-DE" sz="3000" dirty="0" err="1">
                <a:cs typeface="+mn-cs"/>
              </a:rPr>
              <a:t>to</a:t>
            </a:r>
            <a:r>
              <a:rPr lang="de-DE" sz="3000" dirty="0">
                <a:cs typeface="+mn-cs"/>
              </a:rPr>
              <a:t> </a:t>
            </a:r>
            <a:r>
              <a:rPr lang="de-DE" sz="3000" dirty="0" err="1">
                <a:cs typeface="+mn-cs"/>
              </a:rPr>
              <a:t>dunt</a:t>
            </a:r>
            <a:r>
              <a:rPr lang="de-DE" sz="3000" dirty="0">
                <a:cs typeface="+mn-cs"/>
              </a:rPr>
              <a:t> ex </a:t>
            </a:r>
            <a:r>
              <a:rPr lang="de-DE" sz="3000" dirty="0" err="1">
                <a:cs typeface="+mn-cs"/>
              </a:rPr>
              <a:t>eaqui</a:t>
            </a:r>
            <a:r>
              <a:rPr lang="de-DE" sz="3000" dirty="0">
                <a:cs typeface="+mn-cs"/>
              </a:rPr>
              <a:t> </a:t>
            </a:r>
            <a:r>
              <a:rPr lang="de-DE" sz="3000" dirty="0" err="1">
                <a:cs typeface="+mn-cs"/>
              </a:rPr>
              <a:t>re</a:t>
            </a:r>
            <a:r>
              <a:rPr lang="de-DE" sz="3000" dirty="0">
                <a:cs typeface="+mn-cs"/>
              </a:rPr>
              <a:t> </a:t>
            </a:r>
            <a:r>
              <a:rPr lang="de-DE" sz="3000" dirty="0" err="1">
                <a:cs typeface="+mn-cs"/>
              </a:rPr>
              <a:t>pligendit</a:t>
            </a:r>
            <a:r>
              <a:rPr lang="de-DE" sz="3000" dirty="0">
                <a:cs typeface="+mn-cs"/>
              </a:rPr>
              <a:t> </a:t>
            </a:r>
            <a:r>
              <a:rPr lang="de-DE" sz="3000" dirty="0" err="1">
                <a:cs typeface="+mn-cs"/>
              </a:rPr>
              <a:t>lam</a:t>
            </a:r>
            <a:r>
              <a:rPr lang="de-DE" sz="3000" dirty="0">
                <a:cs typeface="+mn-cs"/>
              </a:rPr>
              <a:t>, </a:t>
            </a:r>
            <a:r>
              <a:rPr lang="de-DE" sz="3000" dirty="0" err="1">
                <a:cs typeface="+mn-cs"/>
              </a:rPr>
              <a:t>quaspe</a:t>
            </a:r>
            <a:r>
              <a:rPr lang="de-DE" sz="3000" dirty="0">
                <a:cs typeface="+mn-cs"/>
              </a:rPr>
              <a:t> </a:t>
            </a:r>
            <a:r>
              <a:rPr lang="de-DE" sz="3000" dirty="0" err="1">
                <a:cs typeface="+mn-cs"/>
              </a:rPr>
              <a:t>ressum</a:t>
            </a:r>
            <a:r>
              <a:rPr lang="de-DE" sz="3000" dirty="0">
                <a:cs typeface="+mn-cs"/>
              </a:rPr>
              <a:t>, </a:t>
            </a:r>
            <a:r>
              <a:rPr lang="de-DE" sz="3000" dirty="0" err="1">
                <a:cs typeface="+mn-cs"/>
              </a:rPr>
              <a:t>as</a:t>
            </a:r>
            <a:r>
              <a:rPr lang="de-DE" sz="3000" dirty="0">
                <a:cs typeface="+mn-cs"/>
              </a:rPr>
              <a:t> </a:t>
            </a:r>
            <a:r>
              <a:rPr lang="de-DE" sz="3000" dirty="0" err="1">
                <a:cs typeface="+mn-cs"/>
              </a:rPr>
              <a:t>esequas</a:t>
            </a:r>
            <a:r>
              <a:rPr lang="de-DE" sz="3000" dirty="0">
                <a:cs typeface="+mn-cs"/>
              </a:rPr>
              <a:t> </a:t>
            </a:r>
            <a:r>
              <a:rPr lang="de-DE" sz="3000" dirty="0" err="1">
                <a:cs typeface="+mn-cs"/>
              </a:rPr>
              <a:t>qui</a:t>
            </a:r>
            <a:r>
              <a:rPr lang="de-DE" sz="3000" dirty="0">
                <a:cs typeface="+mn-cs"/>
              </a:rPr>
              <a:t> </a:t>
            </a:r>
            <a:r>
              <a:rPr lang="de-DE" sz="3000" dirty="0" err="1">
                <a:cs typeface="+mn-cs"/>
              </a:rPr>
              <a:t>ditis</a:t>
            </a:r>
            <a:r>
              <a:rPr lang="de-DE" sz="3000" dirty="0">
                <a:cs typeface="+mn-cs"/>
              </a:rPr>
              <a:t> </a:t>
            </a:r>
            <a:r>
              <a:rPr lang="de-DE" sz="3000" dirty="0" err="1">
                <a:cs typeface="+mn-cs"/>
              </a:rPr>
              <a:t>nntiorae</a:t>
            </a:r>
            <a:r>
              <a:rPr lang="de-DE" sz="3000" dirty="0">
                <a:cs typeface="+mn-cs"/>
              </a:rPr>
              <a:t> </a:t>
            </a:r>
            <a:r>
              <a:rPr lang="de-DE" sz="3000" dirty="0" err="1">
                <a:cs typeface="+mn-cs"/>
              </a:rPr>
              <a:t>plibus</a:t>
            </a:r>
            <a:r>
              <a:rPr lang="de-DE" sz="3000" dirty="0">
                <a:cs typeface="+mn-cs"/>
              </a:rPr>
              <a:t> </a:t>
            </a:r>
            <a:r>
              <a:rPr lang="de-DE" sz="3000" dirty="0" err="1">
                <a:cs typeface="+mn-cs"/>
              </a:rPr>
              <a:t>elestiorum</a:t>
            </a:r>
            <a:r>
              <a:rPr lang="de-DE" sz="3000" dirty="0">
                <a:cs typeface="+mn-cs"/>
              </a:rPr>
              <a:t> </a:t>
            </a:r>
            <a:r>
              <a:rPr lang="de-DE" sz="3000" dirty="0" err="1">
                <a:cs typeface="+mn-cs"/>
              </a:rPr>
              <a:t>sum</a:t>
            </a:r>
            <a:r>
              <a:rPr lang="de-DE" sz="3000" dirty="0">
                <a:cs typeface="+mn-cs"/>
              </a:rPr>
              <a:t> </a:t>
            </a:r>
            <a:r>
              <a:rPr lang="de-DE" sz="3000" dirty="0" err="1">
                <a:cs typeface="+mn-cs"/>
              </a:rPr>
              <a:t>coresedios</a:t>
            </a:r>
            <a:r>
              <a:rPr lang="de-DE" sz="3000" dirty="0">
                <a:cs typeface="+mn-cs"/>
              </a:rPr>
              <a:t> si </a:t>
            </a:r>
            <a:r>
              <a:rPr lang="de-DE" sz="3000" dirty="0" err="1">
                <a:cs typeface="+mn-cs"/>
              </a:rPr>
              <a:t>nitiunt</a:t>
            </a:r>
            <a:r>
              <a:rPr lang="de-DE" sz="3000" dirty="0">
                <a:cs typeface="+mn-cs"/>
              </a:rPr>
              <a:t> ad </a:t>
            </a:r>
            <a:r>
              <a:rPr lang="de-DE" sz="3000" dirty="0" err="1">
                <a:cs typeface="+mn-cs"/>
              </a:rPr>
              <a:t>quam</a:t>
            </a:r>
            <a:r>
              <a:rPr lang="de-DE" sz="3000" dirty="0">
                <a:cs typeface="+mn-cs"/>
              </a:rPr>
              <a:t> </a:t>
            </a:r>
            <a:r>
              <a:rPr lang="de-DE" sz="3000" dirty="0" err="1">
                <a:cs typeface="+mn-cs"/>
              </a:rPr>
              <a:t>dolut</a:t>
            </a:r>
            <a:r>
              <a:rPr lang="de-DE" sz="3000" dirty="0">
                <a:cs typeface="+mn-cs"/>
              </a:rPr>
              <a:t> </a:t>
            </a:r>
            <a:r>
              <a:rPr lang="de-DE" sz="3000" dirty="0" err="1">
                <a:cs typeface="+mn-cs"/>
              </a:rPr>
              <a:t>quid</a:t>
            </a:r>
            <a:r>
              <a:rPr lang="de-DE" sz="3000" dirty="0">
                <a:cs typeface="+mn-cs"/>
              </a:rPr>
              <a:t> quo et </a:t>
            </a:r>
            <a:r>
              <a:rPr lang="de-DE" sz="3000" dirty="0" err="1">
                <a:cs typeface="+mn-cs"/>
              </a:rPr>
              <a:t>optatem</a:t>
            </a:r>
            <a:r>
              <a:rPr lang="de-DE" sz="3000" dirty="0">
                <a:cs typeface="+mn-cs"/>
              </a:rPr>
              <a:t> </a:t>
            </a:r>
            <a:r>
              <a:rPr lang="de-DE" sz="3000" dirty="0" err="1">
                <a:cs typeface="+mn-cs"/>
              </a:rPr>
              <a:t>etur</a:t>
            </a:r>
            <a:r>
              <a:rPr lang="de-DE" sz="3000" dirty="0">
                <a:cs typeface="+mn-cs"/>
              </a:rPr>
              <a:t> </a:t>
            </a:r>
            <a:r>
              <a:rPr lang="de-DE" sz="3000" dirty="0" err="1">
                <a:cs typeface="+mn-cs"/>
              </a:rPr>
              <a:t>sapedisque</a:t>
            </a:r>
            <a:r>
              <a:rPr lang="de-DE" sz="3000" dirty="0">
                <a:cs typeface="+mn-cs"/>
              </a:rPr>
              <a:t> </a:t>
            </a:r>
            <a:r>
              <a:rPr lang="de-DE" sz="3000" dirty="0" err="1">
                <a:cs typeface="+mn-cs"/>
              </a:rPr>
              <a:t>vel</a:t>
            </a:r>
            <a:r>
              <a:rPr lang="de-DE" sz="3000" dirty="0">
                <a:cs typeface="+mn-cs"/>
              </a:rPr>
              <a:t> </a:t>
            </a:r>
            <a:r>
              <a:rPr lang="de-DE" sz="3000" dirty="0" err="1">
                <a:cs typeface="+mn-cs"/>
              </a:rPr>
              <a:t>iur</a:t>
            </a:r>
            <a:r>
              <a:rPr lang="de-DE" sz="3000" dirty="0">
                <a:cs typeface="+mn-cs"/>
              </a:rPr>
              <a:t> </a:t>
            </a:r>
            <a:r>
              <a:rPr lang="de-DE" sz="3000" dirty="0" err="1">
                <a:cs typeface="+mn-cs"/>
              </a:rPr>
              <a:t>sequam</a:t>
            </a:r>
            <a:r>
              <a:rPr lang="de-DE" sz="3000" dirty="0">
                <a:cs typeface="+mn-cs"/>
              </a:rPr>
              <a:t>, </a:t>
            </a:r>
            <a:r>
              <a:rPr lang="de-DE" sz="3000" dirty="0" err="1" smtClean="0">
                <a:cs typeface="+mn-cs"/>
              </a:rPr>
              <a:t>testium</a:t>
            </a:r>
            <a:endParaRPr lang="de-DE" sz="3000" dirty="0">
              <a:cs typeface="+mn-cs"/>
            </a:endParaRPr>
          </a:p>
          <a:p>
            <a:pPr defTabSz="4176431" fontAlgn="auto">
              <a:lnSpc>
                <a:spcPts val="3650"/>
              </a:lnSpc>
              <a:spcAft>
                <a:spcPts val="0"/>
              </a:spcAft>
              <a:defRPr/>
            </a:pPr>
            <a:endParaRPr lang="de-DE" sz="3000" dirty="0">
              <a:cs typeface="+mn-cs"/>
            </a:endParaRPr>
          </a:p>
          <a:p>
            <a:pPr defTabSz="4176431" fontAlgn="auto">
              <a:lnSpc>
                <a:spcPts val="3650"/>
              </a:lnSpc>
              <a:spcAft>
                <a:spcPts val="0"/>
              </a:spcAft>
              <a:defRPr/>
            </a:pPr>
            <a:r>
              <a:rPr lang="de-DE" sz="3000" b="1" dirty="0" err="1">
                <a:solidFill>
                  <a:srgbClr val="006AB3"/>
                </a:solidFill>
                <a:cs typeface="+mn-cs"/>
              </a:rPr>
              <a:t>Volupide</a:t>
            </a:r>
            <a:r>
              <a:rPr lang="de-DE" sz="3000" b="1" dirty="0">
                <a:solidFill>
                  <a:srgbClr val="006AB3"/>
                </a:solidFill>
                <a:cs typeface="+mn-cs"/>
              </a:rPr>
              <a:t> </a:t>
            </a:r>
            <a:r>
              <a:rPr lang="de-DE" sz="3000" b="1" dirty="0" err="1">
                <a:solidFill>
                  <a:srgbClr val="006AB3"/>
                </a:solidFill>
                <a:cs typeface="+mn-cs"/>
              </a:rPr>
              <a:t>consequid</a:t>
            </a:r>
            <a:r>
              <a:rPr lang="de-DE" sz="3000" b="1" dirty="0">
                <a:solidFill>
                  <a:srgbClr val="006AB3"/>
                </a:solidFill>
                <a:cs typeface="+mn-cs"/>
              </a:rPr>
              <a:t> </a:t>
            </a:r>
            <a:r>
              <a:rPr lang="de-DE" sz="3000" b="1" dirty="0" err="1">
                <a:solidFill>
                  <a:srgbClr val="006AB3"/>
                </a:solidFill>
                <a:cs typeface="+mn-cs"/>
              </a:rPr>
              <a:t>maio</a:t>
            </a:r>
            <a:r>
              <a:rPr lang="de-DE" sz="3000" b="1" dirty="0">
                <a:solidFill>
                  <a:srgbClr val="006AB3"/>
                </a:solidFill>
                <a:cs typeface="+mn-cs"/>
              </a:rPr>
              <a:t> </a:t>
            </a:r>
            <a:r>
              <a:rPr lang="de-DE" sz="3000" b="1" dirty="0" err="1">
                <a:solidFill>
                  <a:srgbClr val="006AB3"/>
                </a:solidFill>
                <a:cs typeface="+mn-cs"/>
              </a:rPr>
              <a:t>Apit</a:t>
            </a:r>
            <a:r>
              <a:rPr lang="de-DE" sz="3000" b="1" dirty="0">
                <a:solidFill>
                  <a:srgbClr val="006AB3"/>
                </a:solidFill>
                <a:cs typeface="+mn-cs"/>
              </a:rPr>
              <a:t> </a:t>
            </a:r>
            <a:r>
              <a:rPr lang="de-DE" sz="3000" b="1" dirty="0" err="1">
                <a:solidFill>
                  <a:srgbClr val="006AB3"/>
                </a:solidFill>
                <a:cs typeface="+mn-cs"/>
              </a:rPr>
              <a:t>rem</a:t>
            </a:r>
            <a:r>
              <a:rPr lang="de-DE" sz="3000" b="1" dirty="0">
                <a:solidFill>
                  <a:srgbClr val="006AB3"/>
                </a:solidFill>
                <a:cs typeface="+mn-cs"/>
              </a:rPr>
              <a:t> </a:t>
            </a:r>
            <a:r>
              <a:rPr lang="de-DE" sz="3000" b="1" dirty="0" err="1">
                <a:solidFill>
                  <a:srgbClr val="006AB3"/>
                </a:solidFill>
                <a:cs typeface="+mn-cs"/>
              </a:rPr>
              <a:t>elitinet</a:t>
            </a:r>
            <a:endParaRPr lang="de-DE" sz="3000" b="1" dirty="0">
              <a:solidFill>
                <a:srgbClr val="006AB3"/>
              </a:solidFill>
              <a:cs typeface="+mn-cs"/>
            </a:endParaRPr>
          </a:p>
          <a:p>
            <a:pPr defTabSz="4176431" fontAlgn="auto">
              <a:lnSpc>
                <a:spcPts val="3650"/>
              </a:lnSpc>
              <a:spcAft>
                <a:spcPts val="0"/>
              </a:spcAft>
              <a:defRPr/>
            </a:pPr>
            <a:endParaRPr lang="de-DE" sz="3000" dirty="0">
              <a:cs typeface="+mn-cs"/>
            </a:endParaRPr>
          </a:p>
          <a:p>
            <a:pPr defTabSz="4176431" fontAlgn="auto">
              <a:lnSpc>
                <a:spcPts val="3650"/>
              </a:lnSpc>
              <a:spcAft>
                <a:spcPts val="0"/>
              </a:spcAft>
              <a:defRPr/>
            </a:pPr>
            <a:r>
              <a:rPr lang="de-DE" sz="3000" dirty="0">
                <a:cs typeface="+mn-cs"/>
              </a:rPr>
              <a:t>et </a:t>
            </a:r>
            <a:r>
              <a:rPr lang="de-DE" sz="3000" dirty="0" err="1">
                <a:cs typeface="+mn-cs"/>
              </a:rPr>
              <a:t>que</a:t>
            </a:r>
            <a:r>
              <a:rPr lang="de-DE" sz="3000" dirty="0">
                <a:cs typeface="+mn-cs"/>
              </a:rPr>
              <a:t> </a:t>
            </a:r>
            <a:r>
              <a:rPr lang="de-DE" sz="3000" dirty="0" err="1">
                <a:cs typeface="+mn-cs"/>
              </a:rPr>
              <a:t>nobit</a:t>
            </a:r>
            <a:r>
              <a:rPr lang="de-DE" sz="3000" dirty="0">
                <a:cs typeface="+mn-cs"/>
              </a:rPr>
              <a:t>, </a:t>
            </a:r>
            <a:r>
              <a:rPr lang="de-DE" sz="3000" dirty="0" err="1">
                <a:cs typeface="+mn-cs"/>
              </a:rPr>
              <a:t>simodipsamus</a:t>
            </a:r>
            <a:r>
              <a:rPr lang="de-DE" sz="3000" dirty="0">
                <a:cs typeface="+mn-cs"/>
              </a:rPr>
              <a:t> </a:t>
            </a:r>
            <a:r>
              <a:rPr lang="de-DE" sz="3000" dirty="0" err="1">
                <a:cs typeface="+mn-cs"/>
              </a:rPr>
              <a:t>inctae</a:t>
            </a:r>
            <a:r>
              <a:rPr lang="de-DE" sz="3000" dirty="0">
                <a:cs typeface="+mn-cs"/>
              </a:rPr>
              <a:t> </a:t>
            </a:r>
            <a:r>
              <a:rPr lang="de-DE" sz="3000" dirty="0" err="1">
                <a:cs typeface="+mn-cs"/>
              </a:rPr>
              <a:t>lignatent</a:t>
            </a:r>
            <a:r>
              <a:rPr lang="de-DE" sz="3000" dirty="0">
                <a:cs typeface="+mn-cs"/>
              </a:rPr>
              <a:t> </a:t>
            </a:r>
            <a:r>
              <a:rPr lang="de-DE" sz="3000" dirty="0" err="1">
                <a:cs typeface="+mn-cs"/>
              </a:rPr>
              <a:t>fuga</a:t>
            </a:r>
            <a:r>
              <a:rPr lang="de-DE" sz="3000" dirty="0">
                <a:cs typeface="+mn-cs"/>
              </a:rPr>
              <a:t>. Pere </a:t>
            </a:r>
            <a:r>
              <a:rPr lang="de-DE" sz="3000" dirty="0" err="1">
                <a:cs typeface="+mn-cs"/>
              </a:rPr>
              <a:t>con</a:t>
            </a:r>
            <a:r>
              <a:rPr lang="de-DE" sz="3000" dirty="0">
                <a:cs typeface="+mn-cs"/>
              </a:rPr>
              <a:t> </a:t>
            </a:r>
            <a:r>
              <a:rPr lang="de-DE" sz="3000" dirty="0" err="1">
                <a:cs typeface="+mn-cs"/>
              </a:rPr>
              <a:t>rescien</a:t>
            </a:r>
            <a:r>
              <a:rPr lang="de-DE" sz="3000" dirty="0">
                <a:cs typeface="+mn-cs"/>
              </a:rPr>
              <a:t> </a:t>
            </a:r>
            <a:r>
              <a:rPr lang="de-DE" sz="3000" dirty="0" err="1">
                <a:cs typeface="+mn-cs"/>
              </a:rPr>
              <a:t>daeprem</a:t>
            </a:r>
            <a:r>
              <a:rPr lang="de-DE" sz="3000" dirty="0">
                <a:cs typeface="+mn-cs"/>
              </a:rPr>
              <a:t> </a:t>
            </a:r>
            <a:r>
              <a:rPr lang="de-DE" sz="3000" dirty="0" err="1">
                <a:cs typeface="+mn-cs"/>
              </a:rPr>
              <a:t>sectiuntur</a:t>
            </a:r>
            <a:r>
              <a:rPr lang="de-DE" sz="3000" dirty="0">
                <a:cs typeface="+mn-cs"/>
              </a:rPr>
              <a:t> </a:t>
            </a:r>
            <a:r>
              <a:rPr lang="de-DE" sz="3000" dirty="0" err="1">
                <a:cs typeface="+mn-cs"/>
              </a:rPr>
              <a:t>aliquatum</a:t>
            </a:r>
            <a:r>
              <a:rPr lang="de-DE" sz="3000" dirty="0">
                <a:cs typeface="+mn-cs"/>
              </a:rPr>
              <a:t> </a:t>
            </a:r>
            <a:r>
              <a:rPr lang="de-DE" sz="3000" dirty="0" err="1">
                <a:cs typeface="+mn-cs"/>
              </a:rPr>
              <a:t>fugiature</a:t>
            </a:r>
            <a:r>
              <a:rPr lang="de-DE" sz="3000" dirty="0">
                <a:cs typeface="+mn-cs"/>
              </a:rPr>
              <a:t> </a:t>
            </a:r>
            <a:r>
              <a:rPr lang="de-DE" sz="3000" dirty="0" err="1">
                <a:cs typeface="+mn-cs"/>
              </a:rPr>
              <a:t>coratem</a:t>
            </a:r>
            <a:r>
              <a:rPr lang="de-DE" sz="3000" dirty="0">
                <a:cs typeface="+mn-cs"/>
              </a:rPr>
              <a:t> </a:t>
            </a:r>
            <a:r>
              <a:rPr lang="de-DE" sz="3000" dirty="0" err="1">
                <a:cs typeface="+mn-cs"/>
              </a:rPr>
              <a:t>venihil</a:t>
            </a:r>
            <a:r>
              <a:rPr lang="de-DE" sz="3000" dirty="0">
                <a:cs typeface="+mn-cs"/>
              </a:rPr>
              <a:t> </a:t>
            </a:r>
            <a:r>
              <a:rPr lang="de-DE" sz="3000" dirty="0" err="1">
                <a:cs typeface="+mn-cs"/>
              </a:rPr>
              <a:t>inciet</a:t>
            </a:r>
            <a:r>
              <a:rPr lang="de-DE" sz="3000" dirty="0">
                <a:cs typeface="+mn-cs"/>
              </a:rPr>
              <a:t>, </a:t>
            </a:r>
            <a:r>
              <a:rPr lang="de-DE" sz="3000" dirty="0" err="1">
                <a:cs typeface="+mn-cs"/>
              </a:rPr>
              <a:t>que</a:t>
            </a:r>
            <a:r>
              <a:rPr lang="de-DE" sz="3000" dirty="0">
                <a:cs typeface="+mn-cs"/>
              </a:rPr>
              <a:t> ne non </a:t>
            </a:r>
            <a:r>
              <a:rPr lang="de-DE" sz="3000" dirty="0" err="1">
                <a:cs typeface="+mn-cs"/>
              </a:rPr>
              <a:t>exces</a:t>
            </a:r>
            <a:r>
              <a:rPr lang="de-DE" sz="3000" dirty="0">
                <a:cs typeface="+mn-cs"/>
              </a:rPr>
              <a:t> </a:t>
            </a:r>
            <a:r>
              <a:rPr lang="de-DE" sz="3000" dirty="0" err="1">
                <a:cs typeface="+mn-cs"/>
              </a:rPr>
              <a:t>is</a:t>
            </a:r>
            <a:r>
              <a:rPr lang="de-DE" sz="3000" dirty="0">
                <a:cs typeface="+mn-cs"/>
              </a:rPr>
              <a:t> et, </a:t>
            </a:r>
            <a:r>
              <a:rPr lang="de-DE" sz="3000" dirty="0" err="1">
                <a:cs typeface="+mn-cs"/>
              </a:rPr>
              <a:t>seque</a:t>
            </a:r>
            <a:r>
              <a:rPr lang="de-DE" sz="3000" dirty="0">
                <a:cs typeface="+mn-cs"/>
              </a:rPr>
              <a:t> </a:t>
            </a:r>
            <a:r>
              <a:rPr lang="de-DE" sz="3000" dirty="0" err="1">
                <a:cs typeface="+mn-cs"/>
              </a:rPr>
              <a:t>optatiusam</a:t>
            </a:r>
            <a:r>
              <a:rPr lang="de-DE" sz="3000" dirty="0">
                <a:cs typeface="+mn-cs"/>
              </a:rPr>
              <a:t>, </a:t>
            </a:r>
            <a:r>
              <a:rPr lang="de-DE" sz="3000" dirty="0" err="1">
                <a:cs typeface="+mn-cs"/>
              </a:rPr>
              <a:t>te</a:t>
            </a:r>
            <a:r>
              <a:rPr lang="de-DE" sz="3000" dirty="0">
                <a:cs typeface="+mn-cs"/>
              </a:rPr>
              <a:t> </a:t>
            </a:r>
            <a:r>
              <a:rPr lang="de-DE" sz="3000" dirty="0" err="1">
                <a:cs typeface="+mn-cs"/>
              </a:rPr>
              <a:t>possuscidel</a:t>
            </a:r>
            <a:r>
              <a:rPr lang="de-DE" sz="3000" dirty="0">
                <a:cs typeface="+mn-cs"/>
              </a:rPr>
              <a:t> </a:t>
            </a:r>
            <a:r>
              <a:rPr lang="de-DE" sz="3000" dirty="0" err="1">
                <a:cs typeface="+mn-cs"/>
              </a:rPr>
              <a:t>magnat</a:t>
            </a:r>
            <a:r>
              <a:rPr lang="de-DE" sz="3000" dirty="0">
                <a:cs typeface="+mn-cs"/>
              </a:rPr>
              <a:t> </a:t>
            </a:r>
            <a:r>
              <a:rPr lang="de-DE" sz="3000" dirty="0" err="1">
                <a:cs typeface="+mn-cs"/>
              </a:rPr>
              <a:t>int</a:t>
            </a:r>
            <a:r>
              <a:rPr lang="de-DE" sz="3000" dirty="0">
                <a:cs typeface="+mn-cs"/>
              </a:rPr>
              <a:t> </a:t>
            </a:r>
            <a:r>
              <a:rPr lang="de-DE" sz="3000" dirty="0" err="1">
                <a:cs typeface="+mn-cs"/>
              </a:rPr>
              <a:t>escipis</a:t>
            </a:r>
            <a:r>
              <a:rPr lang="de-DE" sz="3000" dirty="0">
                <a:cs typeface="+mn-cs"/>
              </a:rPr>
              <a:t> </a:t>
            </a:r>
            <a:r>
              <a:rPr lang="de-DE" sz="3000" dirty="0" err="1">
                <a:cs typeface="+mn-cs"/>
              </a:rPr>
              <a:t>re</a:t>
            </a:r>
            <a:r>
              <a:rPr lang="de-DE" sz="3000" dirty="0">
                <a:cs typeface="+mn-cs"/>
              </a:rPr>
              <a:t> </a:t>
            </a:r>
            <a:r>
              <a:rPr lang="de-DE" sz="3000" dirty="0" err="1">
                <a:cs typeface="+mn-cs"/>
              </a:rPr>
              <a:t>sum</a:t>
            </a:r>
            <a:r>
              <a:rPr lang="de-DE" sz="3000" dirty="0">
                <a:cs typeface="+mn-cs"/>
              </a:rPr>
              <a:t> la </a:t>
            </a:r>
            <a:r>
              <a:rPr lang="de-DE" sz="3000" dirty="0" err="1">
                <a:cs typeface="+mn-cs"/>
              </a:rPr>
              <a:t>sent</a:t>
            </a:r>
            <a:r>
              <a:rPr lang="de-DE" sz="3000" dirty="0">
                <a:cs typeface="+mn-cs"/>
              </a:rPr>
              <a:t> la </a:t>
            </a:r>
            <a:r>
              <a:rPr lang="de-DE" sz="3000" dirty="0" err="1">
                <a:cs typeface="+mn-cs"/>
              </a:rPr>
              <a:t>secest</a:t>
            </a:r>
            <a:r>
              <a:rPr lang="de-DE" sz="3000" dirty="0">
                <a:cs typeface="+mn-cs"/>
              </a:rPr>
              <a:t> </a:t>
            </a:r>
            <a:r>
              <a:rPr lang="de-DE" sz="3000" dirty="0" err="1">
                <a:cs typeface="+mn-cs"/>
              </a:rPr>
              <a:t>aut</a:t>
            </a:r>
            <a:r>
              <a:rPr lang="de-DE" sz="3000" dirty="0">
                <a:cs typeface="+mn-cs"/>
              </a:rPr>
              <a:t> </a:t>
            </a:r>
            <a:r>
              <a:rPr lang="de-DE" sz="3000" dirty="0" err="1">
                <a:cs typeface="+mn-cs"/>
              </a:rPr>
              <a:t>essustiasse</a:t>
            </a:r>
            <a:r>
              <a:rPr lang="de-DE" sz="3000" dirty="0">
                <a:cs typeface="+mn-cs"/>
              </a:rPr>
              <a:t> </a:t>
            </a:r>
            <a:r>
              <a:rPr lang="de-DE" sz="3000" dirty="0" err="1">
                <a:cs typeface="+mn-cs"/>
              </a:rPr>
              <a:t>earum</a:t>
            </a:r>
            <a:r>
              <a:rPr lang="de-DE" sz="3000" dirty="0">
                <a:cs typeface="+mn-cs"/>
              </a:rPr>
              <a:t> </a:t>
            </a:r>
            <a:r>
              <a:rPr lang="de-DE" sz="3000" dirty="0" err="1">
                <a:cs typeface="+mn-cs"/>
              </a:rPr>
              <a:t>natendici</a:t>
            </a:r>
            <a:r>
              <a:rPr lang="de-DE" sz="3000" dirty="0">
                <a:cs typeface="+mn-cs"/>
              </a:rPr>
              <a:t> </a:t>
            </a:r>
            <a:r>
              <a:rPr lang="de-DE" sz="3000" dirty="0" err="1">
                <a:cs typeface="+mn-cs"/>
              </a:rPr>
              <a:t>ut</a:t>
            </a:r>
            <a:r>
              <a:rPr lang="de-DE" sz="3000" dirty="0">
                <a:cs typeface="+mn-cs"/>
              </a:rPr>
              <a:t> </a:t>
            </a:r>
            <a:r>
              <a:rPr lang="de-DE" sz="3000" dirty="0" err="1">
                <a:cs typeface="+mn-cs"/>
              </a:rPr>
              <a:t>landella</a:t>
            </a:r>
            <a:r>
              <a:rPr lang="de-DE" sz="3000" dirty="0">
                <a:cs typeface="+mn-cs"/>
              </a:rPr>
              <a:t> </a:t>
            </a:r>
            <a:r>
              <a:rPr lang="de-DE" sz="3000" dirty="0" err="1">
                <a:cs typeface="+mn-cs"/>
              </a:rPr>
              <a:t>qui</a:t>
            </a:r>
            <a:r>
              <a:rPr lang="de-DE" sz="3000" dirty="0">
                <a:cs typeface="+mn-cs"/>
              </a:rPr>
              <a:t> </a:t>
            </a:r>
            <a:r>
              <a:rPr lang="de-DE" sz="3000" dirty="0" err="1">
                <a:cs typeface="+mn-cs"/>
              </a:rPr>
              <a:t>nectem</a:t>
            </a:r>
            <a:r>
              <a:rPr lang="de-DE" sz="3000" dirty="0">
                <a:cs typeface="+mn-cs"/>
              </a:rPr>
              <a:t> </a:t>
            </a:r>
            <a:r>
              <a:rPr lang="de-DE" sz="3000" dirty="0" err="1">
                <a:cs typeface="+mn-cs"/>
              </a:rPr>
              <a:t>fugit</a:t>
            </a:r>
            <a:r>
              <a:rPr lang="de-DE" sz="3000" dirty="0">
                <a:cs typeface="+mn-cs"/>
              </a:rPr>
              <a:t> </a:t>
            </a:r>
            <a:r>
              <a:rPr lang="de-DE" sz="3000" dirty="0" err="1">
                <a:cs typeface="+mn-cs"/>
              </a:rPr>
              <a:t>harum</a:t>
            </a:r>
            <a:r>
              <a:rPr lang="de-DE" sz="3000" dirty="0">
                <a:cs typeface="+mn-cs"/>
              </a:rPr>
              <a:t> </a:t>
            </a:r>
            <a:r>
              <a:rPr lang="de-DE" sz="3000" dirty="0" err="1">
                <a:cs typeface="+mn-cs"/>
              </a:rPr>
              <a:t>re</a:t>
            </a:r>
            <a:r>
              <a:rPr lang="de-DE" sz="3000" dirty="0">
                <a:cs typeface="+mn-cs"/>
              </a:rPr>
              <a:t> </a:t>
            </a:r>
            <a:r>
              <a:rPr lang="de-DE" sz="3000" dirty="0" err="1">
                <a:cs typeface="+mn-cs"/>
              </a:rPr>
              <a:t>digenit</a:t>
            </a:r>
            <a:r>
              <a:rPr lang="de-DE" sz="3000" dirty="0">
                <a:cs typeface="+mn-cs"/>
              </a:rPr>
              <a:t>, </a:t>
            </a:r>
            <a:r>
              <a:rPr lang="de-DE" sz="3000" dirty="0" err="1">
                <a:cs typeface="+mn-cs"/>
              </a:rPr>
              <a:t>suntias</a:t>
            </a:r>
            <a:r>
              <a:rPr lang="de-DE" sz="3000" dirty="0">
                <a:cs typeface="+mn-cs"/>
              </a:rPr>
              <a:t> </a:t>
            </a:r>
            <a:r>
              <a:rPr lang="de-DE" sz="3000" dirty="0" err="1">
                <a:cs typeface="+mn-cs"/>
              </a:rPr>
              <a:t>dolesti</a:t>
            </a:r>
            <a:r>
              <a:rPr lang="de-DE" sz="3000" dirty="0">
                <a:cs typeface="+mn-cs"/>
              </a:rPr>
              <a:t> </a:t>
            </a:r>
            <a:r>
              <a:rPr lang="de-DE" sz="3000" dirty="0" err="1">
                <a:cs typeface="+mn-cs"/>
              </a:rPr>
              <a:t>nveles</a:t>
            </a:r>
            <a:r>
              <a:rPr lang="de-DE" sz="3000" dirty="0">
                <a:cs typeface="+mn-cs"/>
              </a:rPr>
              <a:t> </a:t>
            </a:r>
            <a:r>
              <a:rPr lang="de-DE" sz="3000" dirty="0" err="1">
                <a:cs typeface="+mn-cs"/>
              </a:rPr>
              <a:t>explit</a:t>
            </a:r>
            <a:r>
              <a:rPr lang="de-DE" sz="3000" dirty="0">
                <a:cs typeface="+mn-cs"/>
              </a:rPr>
              <a:t> </a:t>
            </a:r>
            <a:r>
              <a:rPr lang="de-DE" sz="3000" dirty="0" err="1">
                <a:cs typeface="+mn-cs"/>
              </a:rPr>
              <a:t>pellaccabor</a:t>
            </a:r>
            <a:r>
              <a:rPr lang="de-DE" sz="3000" dirty="0">
                <a:cs typeface="+mn-cs"/>
              </a:rPr>
              <a:t> </a:t>
            </a:r>
            <a:r>
              <a:rPr lang="de-DE" sz="3000" dirty="0" err="1">
                <a:cs typeface="+mn-cs"/>
              </a:rPr>
              <a:t>abo</a:t>
            </a:r>
            <a:r>
              <a:rPr lang="de-DE" sz="3000" dirty="0">
                <a:cs typeface="+mn-cs"/>
              </a:rPr>
              <a:t>. </a:t>
            </a:r>
            <a:r>
              <a:rPr lang="de-DE" sz="3000" dirty="0" err="1">
                <a:cs typeface="+mn-cs"/>
              </a:rPr>
              <a:t>Peratatistem</a:t>
            </a:r>
            <a:r>
              <a:rPr lang="de-DE" sz="3000" dirty="0">
                <a:cs typeface="+mn-cs"/>
              </a:rPr>
              <a:t> </a:t>
            </a:r>
            <a:r>
              <a:rPr lang="de-DE" sz="3000" dirty="0" err="1">
                <a:cs typeface="+mn-cs"/>
              </a:rPr>
              <a:t>fugiate</a:t>
            </a:r>
            <a:r>
              <a:rPr lang="de-DE" sz="3000" dirty="0">
                <a:cs typeface="+mn-cs"/>
              </a:rPr>
              <a:t> </a:t>
            </a:r>
            <a:r>
              <a:rPr lang="de-DE" sz="3000" dirty="0" err="1">
                <a:cs typeface="+mn-cs"/>
              </a:rPr>
              <a:t>cumquis</a:t>
            </a:r>
            <a:r>
              <a:rPr lang="de-DE" sz="3000" dirty="0">
                <a:cs typeface="+mn-cs"/>
              </a:rPr>
              <a:t> </a:t>
            </a:r>
            <a:r>
              <a:rPr lang="de-DE" sz="3000" dirty="0" err="1">
                <a:cs typeface="+mn-cs"/>
              </a:rPr>
              <a:t>dolorrovid</a:t>
            </a:r>
            <a:r>
              <a:rPr lang="de-DE" sz="3000" dirty="0">
                <a:cs typeface="+mn-cs"/>
              </a:rPr>
              <a:t> </a:t>
            </a:r>
            <a:r>
              <a:rPr lang="de-DE" sz="3000" dirty="0" err="1">
                <a:cs typeface="+mn-cs"/>
              </a:rPr>
              <a:t>quia</a:t>
            </a:r>
            <a:r>
              <a:rPr lang="de-DE" sz="3000" dirty="0">
                <a:cs typeface="+mn-cs"/>
              </a:rPr>
              <a:t> </a:t>
            </a:r>
            <a:r>
              <a:rPr lang="de-DE" sz="3000" dirty="0" err="1">
                <a:cs typeface="+mn-cs"/>
              </a:rPr>
              <a:t>conem</a:t>
            </a:r>
            <a:r>
              <a:rPr lang="de-DE" sz="3000" dirty="0">
                <a:cs typeface="+mn-cs"/>
              </a:rPr>
              <a:t> </a:t>
            </a:r>
            <a:r>
              <a:rPr lang="de-DE" sz="3000" dirty="0" err="1">
                <a:cs typeface="+mn-cs"/>
              </a:rPr>
              <a:t>etur</a:t>
            </a:r>
            <a:r>
              <a:rPr lang="de-DE" sz="3000" dirty="0">
                <a:cs typeface="+mn-cs"/>
              </a:rPr>
              <a:t> min </a:t>
            </a:r>
            <a:r>
              <a:rPr lang="de-DE" sz="3000" dirty="0" err="1">
                <a:cs typeface="+mn-cs"/>
              </a:rPr>
              <a:t>ea</a:t>
            </a:r>
            <a:r>
              <a:rPr lang="de-DE" sz="3000" dirty="0">
                <a:cs typeface="+mn-cs"/>
              </a:rPr>
              <a:t> del </a:t>
            </a:r>
            <a:r>
              <a:rPr lang="de-DE" sz="3000" dirty="0" err="1">
                <a:cs typeface="+mn-cs"/>
              </a:rPr>
              <a:t>most</a:t>
            </a:r>
            <a:r>
              <a:rPr lang="de-DE" sz="3000" dirty="0">
                <a:cs typeface="+mn-cs"/>
              </a:rPr>
              <a:t>, </a:t>
            </a:r>
            <a:r>
              <a:rPr lang="de-DE" sz="3000" dirty="0" err="1">
                <a:cs typeface="+mn-cs"/>
              </a:rPr>
              <a:t>consequas</a:t>
            </a:r>
            <a:r>
              <a:rPr lang="de-DE" sz="3000" dirty="0">
                <a:cs typeface="+mn-cs"/>
              </a:rPr>
              <a:t> </a:t>
            </a:r>
            <a:r>
              <a:rPr lang="de-DE" sz="3000" dirty="0" err="1">
                <a:cs typeface="+mn-cs"/>
              </a:rPr>
              <a:t>eatempo</a:t>
            </a:r>
            <a:r>
              <a:rPr lang="de-DE" sz="3000" dirty="0">
                <a:cs typeface="+mn-cs"/>
              </a:rPr>
              <a:t> </a:t>
            </a:r>
            <a:r>
              <a:rPr lang="de-DE" sz="3000" dirty="0" err="1">
                <a:cs typeface="+mn-cs"/>
              </a:rPr>
              <a:t>rempore</a:t>
            </a:r>
            <a:r>
              <a:rPr lang="de-DE" sz="3000" dirty="0">
                <a:cs typeface="+mn-cs"/>
              </a:rPr>
              <a:t> </a:t>
            </a:r>
            <a:r>
              <a:rPr lang="de-DE" sz="3000" dirty="0" err="1">
                <a:cs typeface="+mn-cs"/>
              </a:rPr>
              <a:t>mquatiis</a:t>
            </a:r>
            <a:r>
              <a:rPr lang="de-DE" sz="3000" dirty="0">
                <a:cs typeface="+mn-cs"/>
              </a:rPr>
              <a:t> </a:t>
            </a:r>
            <a:r>
              <a:rPr lang="de-DE" sz="3000" dirty="0" err="1">
                <a:cs typeface="+mn-cs"/>
              </a:rPr>
              <a:t>invenim</a:t>
            </a:r>
            <a:r>
              <a:rPr lang="de-DE" sz="3000" dirty="0">
                <a:cs typeface="+mn-cs"/>
              </a:rPr>
              <a:t> </a:t>
            </a:r>
            <a:r>
              <a:rPr lang="de-DE" sz="3000" dirty="0" err="1">
                <a:cs typeface="+mn-cs"/>
              </a:rPr>
              <a:t>uscium</a:t>
            </a:r>
            <a:r>
              <a:rPr lang="de-DE" sz="3000" dirty="0">
                <a:cs typeface="+mn-cs"/>
              </a:rPr>
              <a:t> </a:t>
            </a:r>
            <a:r>
              <a:rPr lang="de-DE" sz="3000" dirty="0" err="1">
                <a:cs typeface="+mn-cs"/>
              </a:rPr>
              <a:t>hic</a:t>
            </a:r>
            <a:r>
              <a:rPr lang="de-DE" sz="3000" dirty="0">
                <a:cs typeface="+mn-cs"/>
              </a:rPr>
              <a:t> </a:t>
            </a:r>
            <a:r>
              <a:rPr lang="de-DE" sz="3000" dirty="0" err="1">
                <a:cs typeface="+mn-cs"/>
              </a:rPr>
              <a:t>totaqui</a:t>
            </a:r>
            <a:r>
              <a:rPr lang="de-DE" sz="3000" dirty="0">
                <a:cs typeface="+mn-cs"/>
              </a:rPr>
              <a:t> </a:t>
            </a:r>
            <a:r>
              <a:rPr lang="de-DE" sz="3000" dirty="0" err="1">
                <a:cs typeface="+mn-cs"/>
              </a:rPr>
              <a:t>duciendent</a:t>
            </a:r>
            <a:r>
              <a:rPr lang="de-DE" sz="3000" dirty="0">
                <a:cs typeface="+mn-cs"/>
              </a:rPr>
              <a:t> </a:t>
            </a:r>
            <a:r>
              <a:rPr lang="de-DE" sz="3000" dirty="0" err="1">
                <a:cs typeface="+mn-cs"/>
              </a:rPr>
              <a:t>aut</a:t>
            </a:r>
            <a:r>
              <a:rPr lang="de-DE" sz="3000" dirty="0">
                <a:cs typeface="+mn-cs"/>
              </a:rPr>
              <a:t> </a:t>
            </a:r>
            <a:r>
              <a:rPr lang="de-DE" sz="3000" dirty="0" err="1">
                <a:cs typeface="+mn-cs"/>
              </a:rPr>
              <a:t>atem</a:t>
            </a:r>
            <a:r>
              <a:rPr lang="de-DE" sz="3000" dirty="0">
                <a:cs typeface="+mn-cs"/>
              </a:rPr>
              <a:t> </a:t>
            </a:r>
            <a:r>
              <a:rPr lang="de-DE" sz="3000" dirty="0" err="1">
                <a:cs typeface="+mn-cs"/>
              </a:rPr>
              <a:t>fugia</a:t>
            </a:r>
            <a:r>
              <a:rPr lang="de-DE" sz="3000" dirty="0">
                <a:cs typeface="+mn-cs"/>
              </a:rPr>
              <a:t> </a:t>
            </a:r>
            <a:r>
              <a:rPr lang="de-DE" sz="3000" dirty="0" err="1">
                <a:cs typeface="+mn-cs"/>
              </a:rPr>
              <a:t>dolorem</a:t>
            </a:r>
            <a:r>
              <a:rPr lang="de-DE" sz="3000" dirty="0">
                <a:cs typeface="+mn-cs"/>
              </a:rPr>
              <a:t> </a:t>
            </a:r>
            <a:r>
              <a:rPr lang="de-DE" sz="3000" dirty="0" err="1">
                <a:cs typeface="+mn-cs"/>
              </a:rPr>
              <a:t>faccus</a:t>
            </a:r>
            <a:r>
              <a:rPr lang="de-DE" sz="3000" dirty="0">
                <a:cs typeface="+mn-cs"/>
              </a:rPr>
              <a:t> </a:t>
            </a:r>
            <a:r>
              <a:rPr lang="de-DE" sz="3000" dirty="0" err="1">
                <a:cs typeface="+mn-cs"/>
              </a:rPr>
              <a:t>rest</a:t>
            </a:r>
            <a:r>
              <a:rPr lang="de-DE" sz="3000" dirty="0">
                <a:cs typeface="+mn-cs"/>
              </a:rPr>
              <a:t> et </a:t>
            </a:r>
            <a:r>
              <a:rPr lang="de-DE" sz="3000" dirty="0" err="1">
                <a:cs typeface="+mn-cs"/>
              </a:rPr>
              <a:t>eum</a:t>
            </a:r>
            <a:r>
              <a:rPr lang="de-DE" sz="3000" dirty="0">
                <a:cs typeface="+mn-cs"/>
              </a:rPr>
              <a:t> </a:t>
            </a:r>
            <a:r>
              <a:rPr lang="de-DE" sz="3000" dirty="0" err="1">
                <a:cs typeface="+mn-cs"/>
              </a:rPr>
              <a:t>volupta</a:t>
            </a:r>
            <a:r>
              <a:rPr lang="de-DE" sz="3000" dirty="0">
                <a:cs typeface="+mn-cs"/>
              </a:rPr>
              <a:t> </a:t>
            </a:r>
            <a:r>
              <a:rPr lang="de-DE" sz="3000" dirty="0" err="1">
                <a:cs typeface="+mn-cs"/>
              </a:rPr>
              <a:t>volupicabo</a:t>
            </a:r>
            <a:r>
              <a:rPr lang="de-DE" sz="3000" dirty="0">
                <a:cs typeface="+mn-cs"/>
              </a:rPr>
              <a:t>. Nam, </a:t>
            </a:r>
            <a:r>
              <a:rPr lang="de-DE" sz="3000" dirty="0" err="1">
                <a:cs typeface="+mn-cs"/>
              </a:rPr>
              <a:t>qui</a:t>
            </a:r>
            <a:r>
              <a:rPr lang="de-DE" sz="3000" dirty="0">
                <a:cs typeface="+mn-cs"/>
              </a:rPr>
              <a:t> </a:t>
            </a:r>
            <a:r>
              <a:rPr lang="de-DE" sz="3000" dirty="0" err="1">
                <a:cs typeface="+mn-cs"/>
              </a:rPr>
              <a:t>andis</a:t>
            </a:r>
            <a:r>
              <a:rPr lang="de-DE" sz="3000" dirty="0">
                <a:cs typeface="+mn-cs"/>
              </a:rPr>
              <a:t> </a:t>
            </a:r>
            <a:r>
              <a:rPr lang="de-DE" sz="3000" dirty="0" err="1">
                <a:cs typeface="+mn-cs"/>
              </a:rPr>
              <a:t>debitatis</a:t>
            </a:r>
            <a:r>
              <a:rPr lang="de-DE" sz="3000" dirty="0">
                <a:cs typeface="+mn-cs"/>
              </a:rPr>
              <a:t> </a:t>
            </a:r>
            <a:r>
              <a:rPr lang="de-DE" sz="3000" dirty="0" err="1">
                <a:cs typeface="+mn-cs"/>
              </a:rPr>
              <a:t>asse</a:t>
            </a:r>
            <a:r>
              <a:rPr lang="de-DE" sz="3000" dirty="0">
                <a:cs typeface="+mn-cs"/>
              </a:rPr>
              <a:t> </a:t>
            </a:r>
            <a:r>
              <a:rPr lang="de-DE" sz="3000" dirty="0" err="1">
                <a:cs typeface="+mn-cs"/>
              </a:rPr>
              <a:t>vit</a:t>
            </a:r>
            <a:r>
              <a:rPr lang="de-DE" sz="3000" dirty="0">
                <a:cs typeface="+mn-cs"/>
              </a:rPr>
              <a:t> et, </a:t>
            </a:r>
            <a:r>
              <a:rPr lang="de-DE" sz="3000" dirty="0" err="1">
                <a:cs typeface="+mn-cs"/>
              </a:rPr>
              <a:t>quiae</a:t>
            </a:r>
            <a:r>
              <a:rPr lang="de-DE" sz="3000" dirty="0">
                <a:cs typeface="+mn-cs"/>
              </a:rPr>
              <a:t> </a:t>
            </a:r>
            <a:r>
              <a:rPr lang="de-DE" sz="3000" dirty="0" err="1">
                <a:cs typeface="+mn-cs"/>
              </a:rPr>
              <a:t>occusam</a:t>
            </a:r>
            <a:r>
              <a:rPr lang="de-DE" sz="3000" dirty="0">
                <a:cs typeface="+mn-cs"/>
              </a:rPr>
              <a:t> </a:t>
            </a:r>
            <a:r>
              <a:rPr lang="de-DE" sz="3000" dirty="0" err="1">
                <a:cs typeface="+mn-cs"/>
              </a:rPr>
              <a:t>dest</a:t>
            </a:r>
            <a:r>
              <a:rPr lang="de-DE" sz="3000" dirty="0">
                <a:cs typeface="+mn-cs"/>
              </a:rPr>
              <a:t> </a:t>
            </a:r>
            <a:r>
              <a:rPr lang="de-DE" sz="3000" dirty="0" err="1">
                <a:cs typeface="+mn-cs"/>
              </a:rPr>
              <a:t>faccuptatur</a:t>
            </a:r>
            <a:r>
              <a:rPr lang="de-DE" sz="3000" dirty="0">
                <a:cs typeface="+mn-cs"/>
              </a:rPr>
              <a:t> </a:t>
            </a:r>
            <a:r>
              <a:rPr lang="de-DE" sz="3000" dirty="0" err="1">
                <a:cs typeface="+mn-cs"/>
              </a:rPr>
              <a:t>sus</a:t>
            </a:r>
            <a:r>
              <a:rPr lang="de-DE" sz="3000" dirty="0">
                <a:cs typeface="+mn-cs"/>
              </a:rPr>
              <a:t> </a:t>
            </a:r>
            <a:r>
              <a:rPr lang="de-DE" sz="3000" dirty="0" err="1">
                <a:cs typeface="+mn-cs"/>
              </a:rPr>
              <a:t>serum</a:t>
            </a:r>
            <a:r>
              <a:rPr lang="de-DE" sz="3000" dirty="0">
                <a:cs typeface="+mn-cs"/>
              </a:rPr>
              <a:t> et </a:t>
            </a:r>
            <a:r>
              <a:rPr lang="de-DE" sz="3000" dirty="0" err="1">
                <a:cs typeface="+mn-cs"/>
              </a:rPr>
              <a:t>magnitestium</a:t>
            </a:r>
            <a:r>
              <a:rPr lang="de-DE" sz="3000" dirty="0">
                <a:cs typeface="+mn-cs"/>
              </a:rPr>
              <a:t> </a:t>
            </a:r>
            <a:r>
              <a:rPr lang="de-DE" sz="3000" dirty="0" err="1">
                <a:cs typeface="+mn-cs"/>
              </a:rPr>
              <a:t>ut</a:t>
            </a:r>
            <a:r>
              <a:rPr lang="de-DE" sz="3000" dirty="0">
                <a:cs typeface="+mn-cs"/>
              </a:rPr>
              <a:t> </a:t>
            </a:r>
            <a:r>
              <a:rPr lang="de-DE" sz="3000" dirty="0" err="1">
                <a:cs typeface="+mn-cs"/>
              </a:rPr>
              <a:t>qui</a:t>
            </a:r>
            <a:r>
              <a:rPr lang="de-DE" sz="3000" dirty="0">
                <a:cs typeface="+mn-cs"/>
              </a:rPr>
              <a:t> </a:t>
            </a:r>
            <a:r>
              <a:rPr lang="de-DE" sz="3000" dirty="0" err="1">
                <a:cs typeface="+mn-cs"/>
              </a:rPr>
              <a:t>vit</a:t>
            </a:r>
            <a:r>
              <a:rPr lang="de-DE" sz="3000" dirty="0">
                <a:cs typeface="+mn-cs"/>
              </a:rPr>
              <a:t> </a:t>
            </a:r>
            <a:r>
              <a:rPr lang="de-DE" sz="3000" dirty="0" err="1">
                <a:cs typeface="+mn-cs"/>
              </a:rPr>
              <a:t>repudit</a:t>
            </a:r>
            <a:r>
              <a:rPr lang="de-DE" sz="3000" dirty="0">
                <a:cs typeface="+mn-cs"/>
              </a:rPr>
              <a:t> </a:t>
            </a:r>
            <a:r>
              <a:rPr lang="de-DE" sz="3000" dirty="0" err="1">
                <a:cs typeface="+mn-cs"/>
              </a:rPr>
              <a:t>quibus</a:t>
            </a:r>
            <a:r>
              <a:rPr lang="de-DE" sz="3000" dirty="0">
                <a:cs typeface="+mn-cs"/>
              </a:rPr>
              <a:t> </a:t>
            </a:r>
            <a:r>
              <a:rPr lang="de-DE" sz="3000" dirty="0" err="1">
                <a:cs typeface="+mn-cs"/>
              </a:rPr>
              <a:t>doluptasit</a:t>
            </a:r>
            <a:r>
              <a:rPr lang="de-DE" sz="3000" dirty="0">
                <a:cs typeface="+mn-cs"/>
              </a:rPr>
              <a:t> </a:t>
            </a:r>
            <a:r>
              <a:rPr lang="de-DE" sz="3000" dirty="0" err="1">
                <a:cs typeface="+mn-cs"/>
              </a:rPr>
              <a:t>aturit</a:t>
            </a:r>
            <a:r>
              <a:rPr lang="de-DE" sz="3000" dirty="0">
                <a:cs typeface="+mn-cs"/>
              </a:rPr>
              <a:t> </a:t>
            </a:r>
            <a:r>
              <a:rPr lang="de-DE" sz="3000" dirty="0" err="1">
                <a:cs typeface="+mn-cs"/>
              </a:rPr>
              <a:t>harcium</a:t>
            </a:r>
            <a:r>
              <a:rPr lang="de-DE" sz="3000" dirty="0">
                <a:cs typeface="+mn-cs"/>
              </a:rPr>
              <a:t> </a:t>
            </a:r>
            <a:r>
              <a:rPr lang="de-DE" sz="3000" dirty="0" err="1">
                <a:cs typeface="+mn-cs"/>
              </a:rPr>
              <a:t>volupta</a:t>
            </a:r>
            <a:r>
              <a:rPr lang="de-DE" sz="3000" dirty="0">
                <a:cs typeface="+mn-cs"/>
              </a:rPr>
              <a:t> et </a:t>
            </a:r>
            <a:r>
              <a:rPr lang="de-DE" sz="3000" dirty="0" err="1">
                <a:cs typeface="+mn-cs"/>
              </a:rPr>
              <a:t>qui</a:t>
            </a:r>
            <a:r>
              <a:rPr lang="de-DE" sz="3000" dirty="0">
                <a:cs typeface="+mn-cs"/>
              </a:rPr>
              <a:t> </a:t>
            </a:r>
            <a:r>
              <a:rPr lang="de-DE" sz="3000" dirty="0" err="1">
                <a:cs typeface="+mn-cs"/>
              </a:rPr>
              <a:t>omnias</a:t>
            </a:r>
            <a:r>
              <a:rPr lang="de-DE" sz="3000" dirty="0">
                <a:cs typeface="+mn-cs"/>
              </a:rPr>
              <a:t> am, </a:t>
            </a:r>
            <a:r>
              <a:rPr lang="de-DE" sz="3000" dirty="0" err="1">
                <a:cs typeface="+mn-cs"/>
              </a:rPr>
              <a:t>que</a:t>
            </a:r>
            <a:r>
              <a:rPr lang="de-DE" sz="3000" dirty="0">
                <a:cs typeface="+mn-cs"/>
              </a:rPr>
              <a:t> </a:t>
            </a:r>
            <a:r>
              <a:rPr lang="de-DE" sz="3000" dirty="0" err="1">
                <a:cs typeface="+mn-cs"/>
              </a:rPr>
              <a:t>volesti</a:t>
            </a:r>
            <a:r>
              <a:rPr lang="de-DE" sz="3000" dirty="0">
                <a:cs typeface="+mn-cs"/>
              </a:rPr>
              <a:t> </a:t>
            </a:r>
            <a:r>
              <a:rPr lang="de-DE" sz="3000" dirty="0" err="1">
                <a:cs typeface="+mn-cs"/>
              </a:rPr>
              <a:t>ommodipsam</a:t>
            </a:r>
            <a:r>
              <a:rPr lang="de-DE" sz="3000" dirty="0">
                <a:cs typeface="+mn-cs"/>
              </a:rPr>
              <a:t> </a:t>
            </a:r>
            <a:r>
              <a:rPr lang="de-DE" sz="3000" dirty="0" err="1">
                <a:cs typeface="+mn-cs"/>
              </a:rPr>
              <a:t>expere</a:t>
            </a:r>
            <a:r>
              <a:rPr lang="de-DE" sz="3000" dirty="0">
                <a:cs typeface="+mn-cs"/>
              </a:rPr>
              <a:t> </a:t>
            </a:r>
            <a:r>
              <a:rPr lang="de-DE" sz="3000" dirty="0" err="1">
                <a:cs typeface="+mn-cs"/>
              </a:rPr>
              <a:t>quam</a:t>
            </a:r>
            <a:r>
              <a:rPr lang="de-DE" sz="3000" dirty="0">
                <a:cs typeface="+mn-cs"/>
              </a:rPr>
              <a:t>, </a:t>
            </a:r>
            <a:r>
              <a:rPr lang="de-DE" sz="3000" dirty="0" err="1">
                <a:cs typeface="+mn-cs"/>
              </a:rPr>
              <a:t>tecustiur</a:t>
            </a:r>
            <a:r>
              <a:rPr lang="de-DE" sz="3000" dirty="0">
                <a:cs typeface="+mn-cs"/>
              </a:rPr>
              <a:t> </a:t>
            </a:r>
            <a:r>
              <a:rPr lang="de-DE" sz="3000" dirty="0" err="1">
                <a:cs typeface="+mn-cs"/>
              </a:rPr>
              <a:t>sed</a:t>
            </a:r>
            <a:r>
              <a:rPr lang="de-DE" sz="3000" dirty="0">
                <a:cs typeface="+mn-cs"/>
              </a:rPr>
              <a:t> ex et a </a:t>
            </a:r>
            <a:r>
              <a:rPr lang="de-DE" sz="3000" dirty="0" err="1">
                <a:cs typeface="+mn-cs"/>
              </a:rPr>
              <a:t>num</a:t>
            </a:r>
            <a:r>
              <a:rPr lang="de-DE" sz="3000" dirty="0">
                <a:cs typeface="+mn-cs"/>
              </a:rPr>
              <a:t> </a:t>
            </a:r>
            <a:r>
              <a:rPr lang="de-DE" sz="3000" dirty="0" err="1">
                <a:cs typeface="+mn-cs"/>
              </a:rPr>
              <a:t>rendus</a:t>
            </a:r>
            <a:r>
              <a:rPr lang="de-DE" sz="3000" dirty="0">
                <a:cs typeface="+mn-cs"/>
              </a:rPr>
              <a:t> </a:t>
            </a:r>
            <a:r>
              <a:rPr lang="de-DE" sz="3000" dirty="0" err="1">
                <a:cs typeface="+mn-cs"/>
              </a:rPr>
              <a:t>comnienis</a:t>
            </a:r>
            <a:r>
              <a:rPr lang="de-DE" sz="3000" dirty="0">
                <a:cs typeface="+mn-cs"/>
              </a:rPr>
              <a:t> </a:t>
            </a:r>
            <a:r>
              <a:rPr lang="de-DE" sz="3000" dirty="0" err="1">
                <a:cs typeface="+mn-cs"/>
              </a:rPr>
              <a:t>ati</a:t>
            </a:r>
            <a:r>
              <a:rPr lang="de-DE" sz="3000" dirty="0">
                <a:cs typeface="+mn-cs"/>
              </a:rPr>
              <a:t> </a:t>
            </a:r>
            <a:r>
              <a:rPr lang="de-DE" sz="3000" dirty="0" err="1">
                <a:cs typeface="+mn-cs"/>
              </a:rPr>
              <a:t>alit</a:t>
            </a:r>
            <a:r>
              <a:rPr lang="de-DE" sz="3000" dirty="0">
                <a:cs typeface="+mn-cs"/>
              </a:rPr>
              <a:t>, </a:t>
            </a:r>
            <a:r>
              <a:rPr lang="de-DE" sz="3000" dirty="0" err="1">
                <a:cs typeface="+mn-cs"/>
              </a:rPr>
              <a:t>volupta</a:t>
            </a:r>
            <a:r>
              <a:rPr lang="de-DE" sz="3000" dirty="0">
                <a:cs typeface="+mn-cs"/>
              </a:rPr>
              <a:t> </a:t>
            </a:r>
            <a:r>
              <a:rPr lang="de-DE" sz="3000" dirty="0" err="1">
                <a:cs typeface="+mn-cs"/>
              </a:rPr>
              <a:t>tendis</a:t>
            </a:r>
            <a:r>
              <a:rPr lang="de-DE" sz="3000" dirty="0">
                <a:cs typeface="+mn-cs"/>
              </a:rPr>
              <a:t> </a:t>
            </a:r>
            <a:r>
              <a:rPr lang="de-DE" sz="3000" dirty="0" err="1">
                <a:cs typeface="+mn-cs"/>
              </a:rPr>
              <a:t>aut</a:t>
            </a:r>
            <a:r>
              <a:rPr lang="de-DE" sz="3000" dirty="0">
                <a:cs typeface="+mn-cs"/>
              </a:rPr>
              <a:t> </a:t>
            </a:r>
            <a:r>
              <a:rPr lang="de-DE" sz="3000" dirty="0" err="1">
                <a:cs typeface="+mn-cs"/>
              </a:rPr>
              <a:t>exerionsequi</a:t>
            </a:r>
            <a:r>
              <a:rPr lang="de-DE" sz="3000" dirty="0">
                <a:cs typeface="+mn-cs"/>
              </a:rPr>
              <a:t> di </a:t>
            </a:r>
            <a:r>
              <a:rPr lang="de-DE" sz="3000" dirty="0" err="1">
                <a:cs typeface="+mn-cs"/>
              </a:rPr>
              <a:t>coreni</a:t>
            </a:r>
            <a:r>
              <a:rPr lang="de-DE" sz="3000" dirty="0">
                <a:cs typeface="+mn-cs"/>
              </a:rPr>
              <a:t> </a:t>
            </a:r>
            <a:r>
              <a:rPr lang="de-DE" sz="3000" dirty="0" err="1">
                <a:cs typeface="+mn-cs"/>
              </a:rPr>
              <a:t>ut</a:t>
            </a:r>
            <a:r>
              <a:rPr lang="de-DE" sz="3000" dirty="0">
                <a:cs typeface="+mn-cs"/>
              </a:rPr>
              <a:t> </a:t>
            </a:r>
            <a:r>
              <a:rPr lang="de-DE" sz="3000" dirty="0" err="1" smtClean="0">
                <a:cs typeface="+mn-cs"/>
              </a:rPr>
              <a:t>volupti</a:t>
            </a:r>
            <a:r>
              <a:rPr lang="de-DE" sz="3000" dirty="0" smtClean="0">
                <a:cs typeface="+mn-cs"/>
              </a:rPr>
              <a:t> </a:t>
            </a:r>
            <a:r>
              <a:rPr lang="de-DE" sz="3000" dirty="0" err="1" smtClean="0">
                <a:cs typeface="+mn-cs"/>
              </a:rPr>
              <a:t>Tur</a:t>
            </a:r>
            <a:r>
              <a:rPr lang="de-DE" sz="3000" dirty="0" smtClean="0">
                <a:cs typeface="+mn-cs"/>
              </a:rPr>
              <a:t> </a:t>
            </a:r>
            <a:r>
              <a:rPr lang="de-DE" sz="3000" dirty="0" err="1" smtClean="0">
                <a:cs typeface="+mn-cs"/>
              </a:rPr>
              <a:t>sumquate</a:t>
            </a:r>
            <a:r>
              <a:rPr lang="de-DE" sz="3000" dirty="0" smtClean="0">
                <a:cs typeface="+mn-cs"/>
              </a:rPr>
              <a:t> </a:t>
            </a:r>
            <a:r>
              <a:rPr lang="de-DE" sz="3000" dirty="0" err="1" smtClean="0">
                <a:cs typeface="+mn-cs"/>
              </a:rPr>
              <a:t>mossint</a:t>
            </a:r>
            <a:r>
              <a:rPr lang="de-DE" sz="3000" dirty="0" smtClean="0">
                <a:cs typeface="+mn-cs"/>
              </a:rPr>
              <a:t> </a:t>
            </a:r>
            <a:r>
              <a:rPr lang="de-DE" sz="3000" dirty="0" err="1" smtClean="0">
                <a:cs typeface="+mn-cs"/>
              </a:rPr>
              <a:t>dolorum</a:t>
            </a:r>
            <a:r>
              <a:rPr lang="de-DE" sz="3000" dirty="0" smtClean="0">
                <a:cs typeface="+mn-cs"/>
              </a:rPr>
              <a:t> </a:t>
            </a:r>
            <a:r>
              <a:rPr lang="de-DE" sz="3000" dirty="0" err="1" smtClean="0">
                <a:cs typeface="+mn-cs"/>
              </a:rPr>
              <a:t>enis</a:t>
            </a:r>
            <a:r>
              <a:rPr lang="de-DE" sz="3000" dirty="0" smtClean="0">
                <a:cs typeface="+mn-cs"/>
              </a:rPr>
              <a:t> </a:t>
            </a:r>
            <a:r>
              <a:rPr lang="de-DE" sz="3000" dirty="0" err="1" smtClean="0">
                <a:cs typeface="+mn-cs"/>
              </a:rPr>
              <a:t>velit</a:t>
            </a:r>
            <a:r>
              <a:rPr lang="de-DE" sz="3000" dirty="0" smtClean="0">
                <a:cs typeface="+mn-cs"/>
              </a:rPr>
              <a:t> </a:t>
            </a:r>
            <a:r>
              <a:rPr lang="de-DE" sz="3000" dirty="0" err="1" smtClean="0">
                <a:cs typeface="+mn-cs"/>
              </a:rPr>
              <a:t>ommoditiur</a:t>
            </a:r>
            <a:r>
              <a:rPr lang="de-DE" sz="3000" dirty="0" smtClean="0">
                <a:cs typeface="+mn-cs"/>
              </a:rPr>
              <a:t> </a:t>
            </a:r>
            <a:r>
              <a:rPr lang="de-DE" sz="3000" dirty="0" err="1" smtClean="0">
                <a:cs typeface="+mn-cs"/>
              </a:rPr>
              <a:t>moluptatque</a:t>
            </a:r>
            <a:r>
              <a:rPr lang="de-DE" sz="3000" dirty="0" smtClean="0">
                <a:cs typeface="+mn-cs"/>
              </a:rPr>
              <a:t> </a:t>
            </a:r>
            <a:r>
              <a:rPr lang="de-DE" sz="3000" dirty="0" err="1" smtClean="0">
                <a:cs typeface="+mn-cs"/>
              </a:rPr>
              <a:t>ratio</a:t>
            </a:r>
            <a:r>
              <a:rPr lang="de-DE" sz="3000" dirty="0" smtClean="0">
                <a:cs typeface="+mn-cs"/>
              </a:rPr>
              <a:t> </a:t>
            </a:r>
            <a:r>
              <a:rPr lang="de-DE" sz="3000" dirty="0" err="1" smtClean="0">
                <a:cs typeface="+mn-cs"/>
              </a:rPr>
              <a:t>doloreri</a:t>
            </a:r>
            <a:r>
              <a:rPr lang="de-DE" sz="3000" dirty="0" smtClean="0">
                <a:cs typeface="+mn-cs"/>
              </a:rPr>
              <a:t> </a:t>
            </a:r>
            <a:r>
              <a:rPr lang="de-DE" sz="3000" dirty="0" err="1" smtClean="0">
                <a:cs typeface="+mn-cs"/>
              </a:rPr>
              <a:t>dioribea</a:t>
            </a:r>
            <a:r>
              <a:rPr lang="de-DE" sz="3000" dirty="0" smtClean="0">
                <a:cs typeface="+mn-cs"/>
              </a:rPr>
              <a:t> </a:t>
            </a:r>
            <a:r>
              <a:rPr lang="de-DE" sz="3000" dirty="0" err="1" smtClean="0">
                <a:cs typeface="+mn-cs"/>
              </a:rPr>
              <a:t>que</a:t>
            </a:r>
            <a:r>
              <a:rPr lang="de-DE" sz="3000" dirty="0" smtClean="0">
                <a:cs typeface="+mn-cs"/>
              </a:rPr>
              <a:t> </a:t>
            </a:r>
            <a:r>
              <a:rPr lang="de-DE" sz="3000" dirty="0" err="1" smtClean="0">
                <a:cs typeface="+mn-cs"/>
              </a:rPr>
              <a:t>pelia</a:t>
            </a:r>
            <a:r>
              <a:rPr lang="de-DE" sz="3000" dirty="0" smtClean="0">
                <a:cs typeface="+mn-cs"/>
              </a:rPr>
              <a:t> </a:t>
            </a:r>
            <a:r>
              <a:rPr lang="de-DE" sz="3000" dirty="0" err="1" smtClean="0">
                <a:cs typeface="+mn-cs"/>
              </a:rPr>
              <a:t>conemque</a:t>
            </a:r>
            <a:r>
              <a:rPr lang="de-DE" sz="3000" dirty="0" smtClean="0">
                <a:cs typeface="+mn-cs"/>
              </a:rPr>
              <a:t> </a:t>
            </a:r>
            <a:r>
              <a:rPr lang="de-DE" sz="3000" dirty="0" err="1" smtClean="0">
                <a:cs typeface="+mn-cs"/>
              </a:rPr>
              <a:t>deribus</a:t>
            </a:r>
            <a:r>
              <a:rPr lang="de-DE" sz="3000" dirty="0" smtClean="0">
                <a:cs typeface="+mn-cs"/>
              </a:rPr>
              <a:t> </a:t>
            </a:r>
            <a:r>
              <a:rPr lang="de-DE" sz="3000" dirty="0" err="1" smtClean="0">
                <a:cs typeface="+mn-cs"/>
              </a:rPr>
              <a:t>voluptatio</a:t>
            </a:r>
            <a:r>
              <a:rPr lang="de-DE" sz="3000" dirty="0" smtClean="0">
                <a:cs typeface="+mn-cs"/>
              </a:rPr>
              <a:t>. </a:t>
            </a:r>
          </a:p>
        </p:txBody>
      </p:sp>
      <p:sp>
        <p:nvSpPr>
          <p:cNvPr id="4" name="Textplatzhalter 16"/>
          <p:cNvSpPr txBox="1">
            <a:spLocks/>
          </p:cNvSpPr>
          <p:nvPr/>
        </p:nvSpPr>
        <p:spPr bwMode="auto">
          <a:xfrm>
            <a:off x="1081088" y="40741600"/>
            <a:ext cx="10536237"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565275" indent="-1565275" eaLnBrk="0" hangingPunct="0">
              <a:defRPr sz="8200">
                <a:solidFill>
                  <a:schemeClr val="tx1"/>
                </a:solidFill>
                <a:latin typeface="Arial" charset="0"/>
                <a:cs typeface="Arial" charset="0"/>
              </a:defRPr>
            </a:lvl1pPr>
            <a:lvl2pPr marL="742950" indent="-285750" eaLnBrk="0" hangingPunct="0">
              <a:defRPr sz="8200">
                <a:solidFill>
                  <a:schemeClr val="tx1"/>
                </a:solidFill>
                <a:latin typeface="Arial" charset="0"/>
                <a:cs typeface="Arial" charset="0"/>
              </a:defRPr>
            </a:lvl2pPr>
            <a:lvl3pPr marL="1143000" indent="-228600" eaLnBrk="0" hangingPunct="0">
              <a:defRPr sz="8200">
                <a:solidFill>
                  <a:schemeClr val="tx1"/>
                </a:solidFill>
                <a:latin typeface="Arial" charset="0"/>
                <a:cs typeface="Arial" charset="0"/>
              </a:defRPr>
            </a:lvl3pPr>
            <a:lvl4pPr marL="1600200" indent="-228600" eaLnBrk="0" hangingPunct="0">
              <a:defRPr sz="8200">
                <a:solidFill>
                  <a:schemeClr val="tx1"/>
                </a:solidFill>
                <a:latin typeface="Arial" charset="0"/>
                <a:cs typeface="Arial" charset="0"/>
              </a:defRPr>
            </a:lvl4pPr>
            <a:lvl5pPr marL="2057400" indent="-228600" eaLnBrk="0" hangingPunct="0">
              <a:defRPr sz="8200">
                <a:solidFill>
                  <a:schemeClr val="tx1"/>
                </a:solidFill>
                <a:latin typeface="Arial" charset="0"/>
                <a:cs typeface="Arial" charset="0"/>
              </a:defRPr>
            </a:lvl5pPr>
            <a:lvl6pPr marL="2514600" indent="-228600" defTabSz="4175125" eaLnBrk="0" fontAlgn="base" hangingPunct="0">
              <a:spcBef>
                <a:spcPct val="0"/>
              </a:spcBef>
              <a:spcAft>
                <a:spcPct val="0"/>
              </a:spcAft>
              <a:defRPr sz="8200">
                <a:solidFill>
                  <a:schemeClr val="tx1"/>
                </a:solidFill>
                <a:latin typeface="Arial" charset="0"/>
                <a:cs typeface="Arial" charset="0"/>
              </a:defRPr>
            </a:lvl6pPr>
            <a:lvl7pPr marL="2971800" indent="-228600" defTabSz="4175125" eaLnBrk="0" fontAlgn="base" hangingPunct="0">
              <a:spcBef>
                <a:spcPct val="0"/>
              </a:spcBef>
              <a:spcAft>
                <a:spcPct val="0"/>
              </a:spcAft>
              <a:defRPr sz="8200">
                <a:solidFill>
                  <a:schemeClr val="tx1"/>
                </a:solidFill>
                <a:latin typeface="Arial" charset="0"/>
                <a:cs typeface="Arial" charset="0"/>
              </a:defRPr>
            </a:lvl7pPr>
            <a:lvl8pPr marL="3429000" indent="-228600" defTabSz="4175125" eaLnBrk="0" fontAlgn="base" hangingPunct="0">
              <a:spcBef>
                <a:spcPct val="0"/>
              </a:spcBef>
              <a:spcAft>
                <a:spcPct val="0"/>
              </a:spcAft>
              <a:defRPr sz="8200">
                <a:solidFill>
                  <a:schemeClr val="tx1"/>
                </a:solidFill>
                <a:latin typeface="Arial" charset="0"/>
                <a:cs typeface="Arial" charset="0"/>
              </a:defRPr>
            </a:lvl8pPr>
            <a:lvl9pPr marL="3886200" indent="-228600" defTabSz="4175125" eaLnBrk="0" fontAlgn="base" hangingPunct="0">
              <a:spcBef>
                <a:spcPct val="0"/>
              </a:spcBef>
              <a:spcAft>
                <a:spcPct val="0"/>
              </a:spcAft>
              <a:defRPr sz="8200">
                <a:solidFill>
                  <a:schemeClr val="tx1"/>
                </a:solidFill>
                <a:latin typeface="Arial" charset="0"/>
                <a:cs typeface="Arial" charset="0"/>
              </a:defRPr>
            </a:lvl9pPr>
          </a:lstStyle>
          <a:p>
            <a:pPr eaLnBrk="1" hangingPunct="1">
              <a:lnSpc>
                <a:spcPts val="2400"/>
              </a:lnSpc>
              <a:spcBef>
                <a:spcPct val="20000"/>
              </a:spcBef>
              <a:buFont typeface="Arial" charset="0"/>
              <a:buNone/>
            </a:pPr>
            <a:r>
              <a:rPr lang="de-DE" altLang="de-DE" sz="2400" dirty="0">
                <a:solidFill>
                  <a:schemeClr val="bg1"/>
                </a:solidFill>
                <a:latin typeface="HHU Celeste Sans" panose="020B0504040101020102" pitchFamily="34" charset="0"/>
              </a:rPr>
              <a:t>Name des Instituts</a:t>
            </a:r>
          </a:p>
          <a:p>
            <a:pPr eaLnBrk="1" hangingPunct="1">
              <a:lnSpc>
                <a:spcPts val="2400"/>
              </a:lnSpc>
              <a:spcBef>
                <a:spcPct val="20000"/>
              </a:spcBef>
              <a:buFont typeface="Arial" charset="0"/>
              <a:buNone/>
            </a:pPr>
            <a:r>
              <a:rPr lang="de-DE" altLang="de-DE" sz="2400" dirty="0">
                <a:solidFill>
                  <a:schemeClr val="bg1"/>
                </a:solidFill>
                <a:latin typeface="HHU Celeste Sans" panose="020B0504040101020102" pitchFamily="34" charset="0"/>
              </a:rPr>
              <a:t>Namen der Mitarbeiter, Namen der Mitarbeiter, Namen der Mitarbeiter,</a:t>
            </a:r>
          </a:p>
          <a:p>
            <a:pPr eaLnBrk="1" hangingPunct="1">
              <a:lnSpc>
                <a:spcPts val="2400"/>
              </a:lnSpc>
              <a:spcBef>
                <a:spcPct val="20000"/>
              </a:spcBef>
              <a:buFont typeface="Arial" charset="0"/>
              <a:buNone/>
            </a:pPr>
            <a:r>
              <a:rPr lang="de-DE" altLang="de-DE" sz="2400" dirty="0">
                <a:solidFill>
                  <a:schemeClr val="bg1"/>
                </a:solidFill>
                <a:latin typeface="HHU Celeste Sans" panose="020B0504040101020102" pitchFamily="34" charset="0"/>
              </a:rPr>
              <a:t>Namen der Mitarbeiter, Namen der Mitarbeiter, Namen der Mitarbeiter</a:t>
            </a:r>
          </a:p>
        </p:txBody>
      </p:sp>
      <p:sp>
        <p:nvSpPr>
          <p:cNvPr id="5" name="Textplatzhalter 16"/>
          <p:cNvSpPr txBox="1">
            <a:spLocks/>
          </p:cNvSpPr>
          <p:nvPr/>
        </p:nvSpPr>
        <p:spPr bwMode="auto">
          <a:xfrm>
            <a:off x="24178790" y="40754299"/>
            <a:ext cx="5040560"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de-DE"/>
            </a:defPPr>
            <a:lvl1pPr marL="1565275" indent="-1565275" eaLnBrk="1" hangingPunct="1">
              <a:lnSpc>
                <a:spcPts val="2400"/>
              </a:lnSpc>
              <a:spcBef>
                <a:spcPct val="20000"/>
              </a:spcBef>
              <a:buFont typeface="Arial" charset="0"/>
              <a:buNone/>
              <a:defRPr sz="2400">
                <a:solidFill>
                  <a:schemeClr val="bg1"/>
                </a:solidFill>
                <a:latin typeface="HHU Celeste Sans"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defTabSz="4175125" eaLnBrk="0" fontAlgn="base" hangingPunct="0">
              <a:spcBef>
                <a:spcPct val="0"/>
              </a:spcBef>
              <a:spcAft>
                <a:spcPct val="0"/>
              </a:spcAft>
            </a:lvl6pPr>
            <a:lvl7pPr marL="2971800" indent="-228600" defTabSz="4175125" eaLnBrk="0" fontAlgn="base" hangingPunct="0">
              <a:spcBef>
                <a:spcPct val="0"/>
              </a:spcBef>
              <a:spcAft>
                <a:spcPct val="0"/>
              </a:spcAft>
            </a:lvl7pPr>
            <a:lvl8pPr marL="3429000" indent="-228600" defTabSz="4175125" eaLnBrk="0" fontAlgn="base" hangingPunct="0">
              <a:spcBef>
                <a:spcPct val="0"/>
              </a:spcBef>
              <a:spcAft>
                <a:spcPct val="0"/>
              </a:spcAft>
            </a:lvl8pPr>
            <a:lvl9pPr marL="3886200" indent="-228600" defTabSz="4175125" eaLnBrk="0" fontAlgn="base" hangingPunct="0">
              <a:spcBef>
                <a:spcPct val="0"/>
              </a:spcBef>
              <a:spcAft>
                <a:spcPct val="0"/>
              </a:spcAft>
            </a:lvl9pPr>
          </a:lstStyle>
          <a:p>
            <a:r>
              <a:rPr lang="de-DE" altLang="de-DE" dirty="0" smtClean="0"/>
              <a:t>Heinrich-Heine-Universität</a:t>
            </a:r>
            <a:endParaRPr lang="de-DE" altLang="de-DE" dirty="0"/>
          </a:p>
          <a:p>
            <a:r>
              <a:rPr lang="de-DE" altLang="de-DE" dirty="0" err="1" smtClean="0"/>
              <a:t>eTeaching</a:t>
            </a:r>
            <a:r>
              <a:rPr lang="de-DE" altLang="de-DE" dirty="0" smtClean="0"/>
              <a:t>-Netzwerktreffen 2017</a:t>
            </a:r>
            <a:endParaRPr lang="de-DE" altLang="de-DE" dirty="0"/>
          </a:p>
        </p:txBody>
      </p:sp>
      <p:sp>
        <p:nvSpPr>
          <p:cNvPr id="6" name="Textplatzhalter 20"/>
          <p:cNvSpPr txBox="1">
            <a:spLocks/>
          </p:cNvSpPr>
          <p:nvPr/>
        </p:nvSpPr>
        <p:spPr bwMode="auto">
          <a:xfrm>
            <a:off x="1081088" y="4606925"/>
            <a:ext cx="13027545"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565275" indent="-1565275" eaLnBrk="0" hangingPunct="0">
              <a:defRPr sz="8200">
                <a:solidFill>
                  <a:schemeClr val="tx1"/>
                </a:solidFill>
                <a:latin typeface="Arial" charset="0"/>
                <a:cs typeface="Arial" charset="0"/>
              </a:defRPr>
            </a:lvl1pPr>
            <a:lvl2pPr marL="742950" indent="-285750" eaLnBrk="0" hangingPunct="0">
              <a:defRPr sz="8200">
                <a:solidFill>
                  <a:schemeClr val="tx1"/>
                </a:solidFill>
                <a:latin typeface="Arial" charset="0"/>
                <a:cs typeface="Arial" charset="0"/>
              </a:defRPr>
            </a:lvl2pPr>
            <a:lvl3pPr marL="1143000" indent="-228600" eaLnBrk="0" hangingPunct="0">
              <a:defRPr sz="8200">
                <a:solidFill>
                  <a:schemeClr val="tx1"/>
                </a:solidFill>
                <a:latin typeface="Arial" charset="0"/>
                <a:cs typeface="Arial" charset="0"/>
              </a:defRPr>
            </a:lvl3pPr>
            <a:lvl4pPr marL="1600200" indent="-228600" eaLnBrk="0" hangingPunct="0">
              <a:defRPr sz="8200">
                <a:solidFill>
                  <a:schemeClr val="tx1"/>
                </a:solidFill>
                <a:latin typeface="Arial" charset="0"/>
                <a:cs typeface="Arial" charset="0"/>
              </a:defRPr>
            </a:lvl4pPr>
            <a:lvl5pPr marL="2057400" indent="-228600" eaLnBrk="0" hangingPunct="0">
              <a:defRPr sz="8200">
                <a:solidFill>
                  <a:schemeClr val="tx1"/>
                </a:solidFill>
                <a:latin typeface="Arial" charset="0"/>
                <a:cs typeface="Arial" charset="0"/>
              </a:defRPr>
            </a:lvl5pPr>
            <a:lvl6pPr marL="2514600" indent="-228600" defTabSz="4175125" eaLnBrk="0" fontAlgn="base" hangingPunct="0">
              <a:spcBef>
                <a:spcPct val="0"/>
              </a:spcBef>
              <a:spcAft>
                <a:spcPct val="0"/>
              </a:spcAft>
              <a:defRPr sz="8200">
                <a:solidFill>
                  <a:schemeClr val="tx1"/>
                </a:solidFill>
                <a:latin typeface="Arial" charset="0"/>
                <a:cs typeface="Arial" charset="0"/>
              </a:defRPr>
            </a:lvl6pPr>
            <a:lvl7pPr marL="2971800" indent="-228600" defTabSz="4175125" eaLnBrk="0" fontAlgn="base" hangingPunct="0">
              <a:spcBef>
                <a:spcPct val="0"/>
              </a:spcBef>
              <a:spcAft>
                <a:spcPct val="0"/>
              </a:spcAft>
              <a:defRPr sz="8200">
                <a:solidFill>
                  <a:schemeClr val="tx1"/>
                </a:solidFill>
                <a:latin typeface="Arial" charset="0"/>
                <a:cs typeface="Arial" charset="0"/>
              </a:defRPr>
            </a:lvl7pPr>
            <a:lvl8pPr marL="3429000" indent="-228600" defTabSz="4175125" eaLnBrk="0" fontAlgn="base" hangingPunct="0">
              <a:spcBef>
                <a:spcPct val="0"/>
              </a:spcBef>
              <a:spcAft>
                <a:spcPct val="0"/>
              </a:spcAft>
              <a:defRPr sz="8200">
                <a:solidFill>
                  <a:schemeClr val="tx1"/>
                </a:solidFill>
                <a:latin typeface="Arial" charset="0"/>
                <a:cs typeface="Arial" charset="0"/>
              </a:defRPr>
            </a:lvl8pPr>
            <a:lvl9pPr marL="3886200" indent="-228600" defTabSz="4175125" eaLnBrk="0" fontAlgn="base" hangingPunct="0">
              <a:spcBef>
                <a:spcPct val="0"/>
              </a:spcBef>
              <a:spcAft>
                <a:spcPct val="0"/>
              </a:spcAft>
              <a:defRPr sz="8200">
                <a:solidFill>
                  <a:schemeClr val="tx1"/>
                </a:solidFill>
                <a:latin typeface="Arial" charset="0"/>
                <a:cs typeface="Arial" charset="0"/>
              </a:defRPr>
            </a:lvl9pPr>
          </a:lstStyle>
          <a:p>
            <a:pPr eaLnBrk="1" hangingPunct="1">
              <a:spcBef>
                <a:spcPct val="20000"/>
              </a:spcBef>
              <a:buFont typeface="Arial" charset="0"/>
              <a:buNone/>
            </a:pPr>
            <a:r>
              <a:rPr lang="de-DE" altLang="de-DE" sz="4800" b="1" dirty="0">
                <a:solidFill>
                  <a:srgbClr val="006AB3"/>
                </a:solidFill>
                <a:latin typeface="HHU Celeste Sans" panose="020B0504040101020102" pitchFamily="34" charset="0"/>
              </a:rPr>
              <a:t>Projektleitung: Namen hier eintragen</a:t>
            </a:r>
          </a:p>
        </p:txBody>
      </p:sp>
      <p:sp>
        <p:nvSpPr>
          <p:cNvPr id="7" name="Titel 22"/>
          <p:cNvSpPr>
            <a:spLocks noGrp="1"/>
          </p:cNvSpPr>
          <p:nvPr>
            <p:ph type="title"/>
          </p:nvPr>
        </p:nvSpPr>
        <p:spPr bwMode="auto">
          <a:xfrm>
            <a:off x="1081088" y="6138863"/>
            <a:ext cx="27251025" cy="4192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noAutofit/>
          </a:bodyPr>
          <a:lstStyle/>
          <a:p>
            <a:pPr eaLnBrk="1" hangingPunct="1"/>
            <a:r>
              <a:rPr lang="de-DE" sz="19300" baseline="30000" dirty="0">
                <a:latin typeface="HHU Celeste Sans" panose="020B0504040101020102" pitchFamily="34" charset="0"/>
              </a:rPr>
              <a:t>Hier den (manchmal langen) Titel des Projekts </a:t>
            </a:r>
            <a:r>
              <a:rPr lang="de-DE" sz="19300" baseline="30000" dirty="0" smtClean="0">
                <a:latin typeface="HHU Celeste Sans" panose="020B0504040101020102" pitchFamily="34" charset="0"/>
              </a:rPr>
              <a:t>eintragen</a:t>
            </a:r>
            <a:endParaRPr lang="de-DE" altLang="de-DE" sz="19300" dirty="0" smtClean="0">
              <a:latin typeface="HHU Celeste Sans" panose="020B0504040101020102"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Inhaltsplatzhalter 12"/>
          <p:cNvSpPr>
            <a:spLocks noGrp="1"/>
          </p:cNvSpPr>
          <p:nvPr>
            <p:ph sz="quarter" idx="13"/>
          </p:nvPr>
        </p:nvSpPr>
        <p:spPr/>
        <p:txBody>
          <a:bodyPr/>
          <a:lstStyle/>
          <a:p>
            <a:pPr marL="1566161" indent="-1566161" defTabSz="4176431" eaLnBrk="1" fontAlgn="auto" hangingPunct="1">
              <a:spcAft>
                <a:spcPts val="0"/>
              </a:spcAft>
              <a:buFont typeface="Arial" pitchFamily="34" charset="0"/>
              <a:buNone/>
              <a:defRPr/>
            </a:pPr>
            <a:endParaRPr lang="de-DE">
              <a:latin typeface="HHU Celeste Sans" panose="020B0504040101020102" pitchFamily="34" charset="0"/>
            </a:endParaRPr>
          </a:p>
        </p:txBody>
      </p:sp>
      <p:sp>
        <p:nvSpPr>
          <p:cNvPr id="10" name="Textplatzhalter 28"/>
          <p:cNvSpPr txBox="1">
            <a:spLocks/>
          </p:cNvSpPr>
          <p:nvPr/>
        </p:nvSpPr>
        <p:spPr>
          <a:xfrm>
            <a:off x="1081088" y="11755438"/>
            <a:ext cx="9090025" cy="27146250"/>
          </a:xfrm>
          <a:prstGeom prst="rect">
            <a:avLst/>
          </a:prstGeom>
          <a:noFill/>
        </p:spPr>
        <p:txBody>
          <a:bodyPr lIns="0" tIns="72000" rIns="0" bIns="0"/>
          <a:lstStyle>
            <a:lvl1pPr marL="0" indent="0">
              <a:lnSpc>
                <a:spcPts val="3600"/>
              </a:lnSpc>
              <a:spcBef>
                <a:spcPts val="0"/>
              </a:spcBef>
              <a:buNone/>
              <a:defRPr sz="3400">
                <a:latin typeface="HHU Celeste Sans" pitchFamily="34" charset="0"/>
              </a:defRPr>
            </a:lvl1pPr>
            <a:lvl2pPr>
              <a:buNone/>
              <a:defRPr sz="3400">
                <a:latin typeface="HHU Celeste Sans" pitchFamily="34" charset="0"/>
              </a:defRPr>
            </a:lvl2pPr>
            <a:lvl3pPr>
              <a:defRPr>
                <a:latin typeface="HHU Celeste Sans" pitchFamily="34" charset="0"/>
              </a:defRPr>
            </a:lvl3pPr>
            <a:lvl4pPr>
              <a:defRPr>
                <a:latin typeface="HHU Celeste Sans" pitchFamily="34" charset="0"/>
              </a:defRPr>
            </a:lvl4pPr>
            <a:lvl5pPr>
              <a:defRPr>
                <a:latin typeface="HHU Celeste Sans" pitchFamily="34" charset="0"/>
              </a:defRPr>
            </a:lvl5pPr>
            <a:lvl6pPr>
              <a:defRPr/>
            </a:lvl6pPr>
          </a:lstStyle>
          <a:p>
            <a:pPr defTabSz="4176431" fontAlgn="auto">
              <a:lnSpc>
                <a:spcPts val="3650"/>
              </a:lnSpc>
              <a:spcAft>
                <a:spcPts val="0"/>
              </a:spcAft>
              <a:defRPr/>
            </a:pPr>
            <a:r>
              <a:rPr lang="de-DE" sz="3000" b="1">
                <a:solidFill>
                  <a:schemeClr val="bg1"/>
                </a:solidFill>
                <a:cs typeface="+mn-cs"/>
              </a:rPr>
              <a:t>Volupide consequid maio Apit rem elitinet</a:t>
            </a:r>
          </a:p>
          <a:p>
            <a:pPr defTabSz="4176431" fontAlgn="auto">
              <a:lnSpc>
                <a:spcPts val="3650"/>
              </a:lnSpc>
              <a:spcAft>
                <a:spcPts val="0"/>
              </a:spcAft>
              <a:defRPr/>
            </a:pPr>
            <a:endParaRPr lang="de-DE" sz="3000">
              <a:solidFill>
                <a:schemeClr val="bg1"/>
              </a:solidFill>
              <a:cs typeface="+mn-cs"/>
            </a:endParaRPr>
          </a:p>
          <a:p>
            <a:pPr defTabSz="4176431" fontAlgn="auto">
              <a:lnSpc>
                <a:spcPts val="3650"/>
              </a:lnSpc>
              <a:spcAft>
                <a:spcPts val="0"/>
              </a:spcAft>
              <a:defRPr/>
            </a:pPr>
            <a:r>
              <a:rPr lang="de-DE" sz="3000">
                <a:solidFill>
                  <a:schemeClr val="bg1"/>
                </a:solidFill>
                <a:cs typeface="+mn-cs"/>
              </a:rPr>
              <a:t>Apit rem elitionet dolorum erchillor repudandusam enet dolesti que volores seribus solori alis millam qui apeleceate parum hit, offic tem quibust oreruntur sin comni dolor sitium ni denditi reperferunt alictur, invenimi, autem fugitio repuda </a:t>
            </a:r>
            <a:r>
              <a:rPr lang="de-DE" sz="3000" smtClean="0">
                <a:solidFill>
                  <a:schemeClr val="bg1"/>
                </a:solidFill>
                <a:cs typeface="+mn-cs"/>
              </a:rPr>
              <a:t>diciatus. Tur </a:t>
            </a:r>
            <a:r>
              <a:rPr lang="de-DE" sz="3000">
                <a:solidFill>
                  <a:schemeClr val="bg1"/>
                </a:solidFill>
                <a:cs typeface="+mn-cs"/>
              </a:rPr>
              <a:t>sumquate mossint dolorum enis velit ommoditiur moluptatque ratio doloreri dioribea que pelia conemque deribus voluptatio. Et et, suntiore sinventetus.</a:t>
            </a:r>
          </a:p>
          <a:p>
            <a:pPr defTabSz="4176431" fontAlgn="auto">
              <a:lnSpc>
                <a:spcPts val="3650"/>
              </a:lnSpc>
              <a:spcAft>
                <a:spcPts val="0"/>
              </a:spcAft>
              <a:defRPr/>
            </a:pPr>
            <a:endParaRPr lang="de-DE" sz="3000">
              <a:solidFill>
                <a:schemeClr val="bg1"/>
              </a:solidFill>
              <a:cs typeface="+mn-cs"/>
            </a:endParaRPr>
          </a:p>
          <a:p>
            <a:pPr defTabSz="4176431" fontAlgn="auto">
              <a:lnSpc>
                <a:spcPts val="3650"/>
              </a:lnSpc>
              <a:spcAft>
                <a:spcPts val="0"/>
              </a:spcAft>
              <a:defRPr/>
            </a:pPr>
            <a:r>
              <a:rPr lang="de-DE" sz="3000" b="1">
                <a:solidFill>
                  <a:schemeClr val="bg1"/>
                </a:solidFill>
                <a:cs typeface="+mn-cs"/>
              </a:rPr>
              <a:t>Volupide consequid maio Apit rem elitinet</a:t>
            </a:r>
          </a:p>
          <a:p>
            <a:pPr defTabSz="4176431" fontAlgn="auto">
              <a:lnSpc>
                <a:spcPts val="3650"/>
              </a:lnSpc>
              <a:spcAft>
                <a:spcPts val="0"/>
              </a:spcAft>
              <a:defRPr/>
            </a:pPr>
            <a:endParaRPr lang="de-DE" sz="3000">
              <a:solidFill>
                <a:schemeClr val="bg1"/>
              </a:solidFill>
              <a:cs typeface="+mn-cs"/>
            </a:endParaRPr>
          </a:p>
          <a:p>
            <a:pPr defTabSz="4176431" fontAlgn="auto">
              <a:lnSpc>
                <a:spcPts val="3650"/>
              </a:lnSpc>
              <a:spcAft>
                <a:spcPts val="0"/>
              </a:spcAft>
              <a:defRPr/>
            </a:pPr>
            <a:r>
              <a:rPr lang="de-DE" sz="3000">
                <a:solidFill>
                  <a:schemeClr val="bg1"/>
                </a:solidFill>
                <a:cs typeface="+mn-cs"/>
              </a:rPr>
              <a:t>Equi te vere nonem. Ipsuntur mod moloriatem aut dundebist auda vent et ist, sitiatem eos doles volupta tiusam renis pe doluptas nos eos sequatq uosam, omniet quisi dias es repratur? Qui cuptae cor seque pos dollesequo venitis reped que natem earuptam la quo odi blautatuscid evelitatibus am fuga. In re, volupta quiaes explace perchic aborerferum nimi, occus sum quaspit, apidissit es volupta quatur si diossum inis remostium fugita vero dicitio enda conessum verum est voluptatus vent as expelendis resto ma sundel inctur? Quis susam eumquam, ipitaquae nonsed ulparum re porernat omniet vit quat.</a:t>
            </a:r>
          </a:p>
          <a:p>
            <a:pPr defTabSz="4176431" fontAlgn="auto">
              <a:lnSpc>
                <a:spcPts val="3650"/>
              </a:lnSpc>
              <a:spcAft>
                <a:spcPts val="0"/>
              </a:spcAft>
              <a:defRPr/>
            </a:pPr>
            <a:r>
              <a:rPr lang="de-DE" sz="3000">
                <a:solidFill>
                  <a:schemeClr val="bg1"/>
                </a:solidFill>
                <a:cs typeface="+mn-cs"/>
              </a:rPr>
              <a:t>Doluptat liam ditiatet exeris resendunt quia apitatque maiamus solores ex est, sa parcilitem nos audi arci blaboritis explita tiisimodit faciist eos ipientur simporro eos rem fugit accaborem fugiam as demquam vit aut facepta sperumquam, to dunt ex eaqui re pligendit lam, quaspe ressum, as esequas qui ditis nntiorae plibus elestiorum sum coresedios si nitiunt ad quam dolut quid quo et optatem etur sapedisque vel iur sequam, </a:t>
            </a:r>
            <a:r>
              <a:rPr lang="de-DE" sz="3000" smtClean="0">
                <a:solidFill>
                  <a:schemeClr val="bg1"/>
                </a:solidFill>
                <a:cs typeface="+mn-cs"/>
              </a:rPr>
              <a:t>testium</a:t>
            </a:r>
            <a:endParaRPr lang="de-DE" sz="3000">
              <a:solidFill>
                <a:schemeClr val="bg1"/>
              </a:solidFill>
              <a:cs typeface="+mn-cs"/>
            </a:endParaRPr>
          </a:p>
          <a:p>
            <a:pPr defTabSz="4176431" fontAlgn="auto">
              <a:lnSpc>
                <a:spcPts val="3650"/>
              </a:lnSpc>
              <a:spcAft>
                <a:spcPts val="0"/>
              </a:spcAft>
              <a:defRPr/>
            </a:pPr>
            <a:endParaRPr lang="de-DE" sz="3000">
              <a:solidFill>
                <a:schemeClr val="bg1"/>
              </a:solidFill>
              <a:cs typeface="+mn-cs"/>
            </a:endParaRPr>
          </a:p>
          <a:p>
            <a:pPr defTabSz="4176431" fontAlgn="auto">
              <a:lnSpc>
                <a:spcPts val="3650"/>
              </a:lnSpc>
              <a:spcAft>
                <a:spcPts val="0"/>
              </a:spcAft>
              <a:defRPr/>
            </a:pPr>
            <a:r>
              <a:rPr lang="de-DE" sz="3000" b="1">
                <a:solidFill>
                  <a:schemeClr val="bg1"/>
                </a:solidFill>
                <a:cs typeface="+mn-cs"/>
              </a:rPr>
              <a:t>Volupide consequid maio Apit rem elitinet</a:t>
            </a:r>
          </a:p>
          <a:p>
            <a:pPr defTabSz="4176431" fontAlgn="auto">
              <a:lnSpc>
                <a:spcPts val="3650"/>
              </a:lnSpc>
              <a:spcAft>
                <a:spcPts val="0"/>
              </a:spcAft>
              <a:defRPr/>
            </a:pPr>
            <a:endParaRPr lang="de-DE" sz="3000">
              <a:solidFill>
                <a:schemeClr val="bg1"/>
              </a:solidFill>
              <a:cs typeface="+mn-cs"/>
            </a:endParaRPr>
          </a:p>
          <a:p>
            <a:pPr defTabSz="4176431" fontAlgn="auto">
              <a:lnSpc>
                <a:spcPts val="3650"/>
              </a:lnSpc>
              <a:spcAft>
                <a:spcPts val="0"/>
              </a:spcAft>
              <a:defRPr/>
            </a:pPr>
            <a:r>
              <a:rPr lang="de-DE" sz="3000">
                <a:solidFill>
                  <a:schemeClr val="bg1"/>
                </a:solidFill>
                <a:cs typeface="+mn-cs"/>
              </a:rPr>
              <a:t>et que nobit, simodipsamus inctae lignatent fuga. Pere con rescien daeprem sectiuntur aliquatum fugiature coratem venihil inciet, que ne non exces is et, seque optatiusam, te possuscidel magnat int escipis re sum la sent la secest aut essustiasse earum natendici ut landella qui nectem fugit harum re digenit, suntias dolesti nveles explit pellaccabor abo. Peratatistem fugiate cumquis dolorrovid quia conem etur min ea del most, consequas eatempo rempore mquatiis invenim uscium hic totaqui duciendent aut atem fugia dolorem faccus rest et eum volupta volupicabo. Nam, qui andis debitatis asse vit et, quiae occusam dest faccuptatur sus serum et magnitestium ut qui vit repudit quibus doluptasit aturit harcium volupta et qui omnias am, que volesti ommodipsam expere quam, tecustiur sed ex et a num rendus comnienis ati alit, volupta tendis aut exerionsequi di coreni ut </a:t>
            </a:r>
            <a:r>
              <a:rPr lang="de-DE" sz="3000" smtClean="0">
                <a:solidFill>
                  <a:schemeClr val="bg1"/>
                </a:solidFill>
                <a:cs typeface="+mn-cs"/>
              </a:rPr>
              <a:t>volupti fugiature coratem venihil inciet, que ne non exces is et, seque optatiusam, te possuscidel magnat int escipis re sum la sent la secest aut.</a:t>
            </a:r>
          </a:p>
        </p:txBody>
      </p:sp>
      <p:sp>
        <p:nvSpPr>
          <p:cNvPr id="4" name="Textplatzhalter 16"/>
          <p:cNvSpPr txBox="1">
            <a:spLocks/>
          </p:cNvSpPr>
          <p:nvPr/>
        </p:nvSpPr>
        <p:spPr bwMode="auto">
          <a:xfrm>
            <a:off x="1081088" y="40741600"/>
            <a:ext cx="11466611"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565275" indent="-1565275" eaLnBrk="0" hangingPunct="0">
              <a:defRPr sz="8200">
                <a:solidFill>
                  <a:schemeClr val="tx1"/>
                </a:solidFill>
                <a:latin typeface="Arial" charset="0"/>
                <a:cs typeface="Arial" charset="0"/>
              </a:defRPr>
            </a:lvl1pPr>
            <a:lvl2pPr marL="742950" indent="-285750" eaLnBrk="0" hangingPunct="0">
              <a:defRPr sz="8200">
                <a:solidFill>
                  <a:schemeClr val="tx1"/>
                </a:solidFill>
                <a:latin typeface="Arial" charset="0"/>
                <a:cs typeface="Arial" charset="0"/>
              </a:defRPr>
            </a:lvl2pPr>
            <a:lvl3pPr marL="1143000" indent="-228600" eaLnBrk="0" hangingPunct="0">
              <a:defRPr sz="8200">
                <a:solidFill>
                  <a:schemeClr val="tx1"/>
                </a:solidFill>
                <a:latin typeface="Arial" charset="0"/>
                <a:cs typeface="Arial" charset="0"/>
              </a:defRPr>
            </a:lvl3pPr>
            <a:lvl4pPr marL="1600200" indent="-228600" eaLnBrk="0" hangingPunct="0">
              <a:defRPr sz="8200">
                <a:solidFill>
                  <a:schemeClr val="tx1"/>
                </a:solidFill>
                <a:latin typeface="Arial" charset="0"/>
                <a:cs typeface="Arial" charset="0"/>
              </a:defRPr>
            </a:lvl4pPr>
            <a:lvl5pPr marL="2057400" indent="-228600" eaLnBrk="0" hangingPunct="0">
              <a:defRPr sz="8200">
                <a:solidFill>
                  <a:schemeClr val="tx1"/>
                </a:solidFill>
                <a:latin typeface="Arial" charset="0"/>
                <a:cs typeface="Arial" charset="0"/>
              </a:defRPr>
            </a:lvl5pPr>
            <a:lvl6pPr marL="2514600" indent="-228600" defTabSz="4175125" eaLnBrk="0" fontAlgn="base" hangingPunct="0">
              <a:spcBef>
                <a:spcPct val="0"/>
              </a:spcBef>
              <a:spcAft>
                <a:spcPct val="0"/>
              </a:spcAft>
              <a:defRPr sz="8200">
                <a:solidFill>
                  <a:schemeClr val="tx1"/>
                </a:solidFill>
                <a:latin typeface="Arial" charset="0"/>
                <a:cs typeface="Arial" charset="0"/>
              </a:defRPr>
            </a:lvl6pPr>
            <a:lvl7pPr marL="2971800" indent="-228600" defTabSz="4175125" eaLnBrk="0" fontAlgn="base" hangingPunct="0">
              <a:spcBef>
                <a:spcPct val="0"/>
              </a:spcBef>
              <a:spcAft>
                <a:spcPct val="0"/>
              </a:spcAft>
              <a:defRPr sz="8200">
                <a:solidFill>
                  <a:schemeClr val="tx1"/>
                </a:solidFill>
                <a:latin typeface="Arial" charset="0"/>
                <a:cs typeface="Arial" charset="0"/>
              </a:defRPr>
            </a:lvl7pPr>
            <a:lvl8pPr marL="3429000" indent="-228600" defTabSz="4175125" eaLnBrk="0" fontAlgn="base" hangingPunct="0">
              <a:spcBef>
                <a:spcPct val="0"/>
              </a:spcBef>
              <a:spcAft>
                <a:spcPct val="0"/>
              </a:spcAft>
              <a:defRPr sz="8200">
                <a:solidFill>
                  <a:schemeClr val="tx1"/>
                </a:solidFill>
                <a:latin typeface="Arial" charset="0"/>
                <a:cs typeface="Arial" charset="0"/>
              </a:defRPr>
            </a:lvl8pPr>
            <a:lvl9pPr marL="3886200" indent="-228600" defTabSz="4175125" eaLnBrk="0" fontAlgn="base" hangingPunct="0">
              <a:spcBef>
                <a:spcPct val="0"/>
              </a:spcBef>
              <a:spcAft>
                <a:spcPct val="0"/>
              </a:spcAft>
              <a:defRPr sz="8200">
                <a:solidFill>
                  <a:schemeClr val="tx1"/>
                </a:solidFill>
                <a:latin typeface="Arial" charset="0"/>
                <a:cs typeface="Arial" charset="0"/>
              </a:defRPr>
            </a:lvl9pPr>
          </a:lstStyle>
          <a:p>
            <a:pPr eaLnBrk="1" hangingPunct="1">
              <a:lnSpc>
                <a:spcPts val="2400"/>
              </a:lnSpc>
              <a:spcBef>
                <a:spcPct val="20000"/>
              </a:spcBef>
              <a:buFont typeface="Arial" charset="0"/>
              <a:buNone/>
            </a:pPr>
            <a:r>
              <a:rPr lang="de-DE" altLang="de-DE" sz="2400" dirty="0">
                <a:solidFill>
                  <a:schemeClr val="bg1"/>
                </a:solidFill>
                <a:latin typeface="HHU Celeste Sans" panose="020B0504040101020102" pitchFamily="34" charset="0"/>
              </a:rPr>
              <a:t>Name des Instituts</a:t>
            </a:r>
          </a:p>
          <a:p>
            <a:pPr eaLnBrk="1" hangingPunct="1">
              <a:lnSpc>
                <a:spcPts val="2400"/>
              </a:lnSpc>
              <a:spcBef>
                <a:spcPct val="20000"/>
              </a:spcBef>
              <a:buFont typeface="Arial" charset="0"/>
              <a:buNone/>
            </a:pPr>
            <a:r>
              <a:rPr lang="de-DE" altLang="de-DE" sz="2400" dirty="0">
                <a:solidFill>
                  <a:schemeClr val="bg1"/>
                </a:solidFill>
                <a:latin typeface="HHU Celeste Sans" panose="020B0504040101020102" pitchFamily="34" charset="0"/>
              </a:rPr>
              <a:t>Namen der Mitarbeiter, Namen der Mitarbeiter, Namen der Mitarbeiter,</a:t>
            </a:r>
          </a:p>
          <a:p>
            <a:pPr eaLnBrk="1" hangingPunct="1">
              <a:lnSpc>
                <a:spcPts val="2400"/>
              </a:lnSpc>
              <a:spcBef>
                <a:spcPct val="20000"/>
              </a:spcBef>
              <a:buFont typeface="Arial" charset="0"/>
              <a:buNone/>
            </a:pPr>
            <a:r>
              <a:rPr lang="de-DE" altLang="de-DE" sz="2400" dirty="0">
                <a:solidFill>
                  <a:schemeClr val="bg1"/>
                </a:solidFill>
                <a:latin typeface="HHU Celeste Sans" panose="020B0504040101020102" pitchFamily="34" charset="0"/>
              </a:rPr>
              <a:t>Namen der Mitarbeiter, Namen der Mitarbeiter, Namen der Mitarbeiter</a:t>
            </a:r>
          </a:p>
        </p:txBody>
      </p:sp>
      <p:sp>
        <p:nvSpPr>
          <p:cNvPr id="5" name="Textplatzhalter 16"/>
          <p:cNvSpPr txBox="1">
            <a:spLocks/>
          </p:cNvSpPr>
          <p:nvPr/>
        </p:nvSpPr>
        <p:spPr bwMode="auto">
          <a:xfrm>
            <a:off x="24068979" y="40741600"/>
            <a:ext cx="4824536"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de-DE"/>
            </a:defPPr>
            <a:lvl1pPr marL="1565275" indent="-1565275" eaLnBrk="1" hangingPunct="1">
              <a:lnSpc>
                <a:spcPts val="2400"/>
              </a:lnSpc>
              <a:spcBef>
                <a:spcPct val="20000"/>
              </a:spcBef>
              <a:buFont typeface="Arial" charset="0"/>
              <a:buNone/>
              <a:defRPr sz="2400">
                <a:solidFill>
                  <a:schemeClr val="bg1"/>
                </a:solidFill>
                <a:latin typeface="HHU Celeste Sans"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defTabSz="4175125" eaLnBrk="0" fontAlgn="base" hangingPunct="0">
              <a:spcBef>
                <a:spcPct val="0"/>
              </a:spcBef>
              <a:spcAft>
                <a:spcPct val="0"/>
              </a:spcAft>
            </a:lvl6pPr>
            <a:lvl7pPr marL="2971800" indent="-228600" defTabSz="4175125" eaLnBrk="0" fontAlgn="base" hangingPunct="0">
              <a:spcBef>
                <a:spcPct val="0"/>
              </a:spcBef>
              <a:spcAft>
                <a:spcPct val="0"/>
              </a:spcAft>
            </a:lvl7pPr>
            <a:lvl8pPr marL="3429000" indent="-228600" defTabSz="4175125" eaLnBrk="0" fontAlgn="base" hangingPunct="0">
              <a:spcBef>
                <a:spcPct val="0"/>
              </a:spcBef>
              <a:spcAft>
                <a:spcPct val="0"/>
              </a:spcAft>
            </a:lvl8pPr>
            <a:lvl9pPr marL="3886200" indent="-228600" defTabSz="4175125" eaLnBrk="0" fontAlgn="base" hangingPunct="0">
              <a:spcBef>
                <a:spcPct val="0"/>
              </a:spcBef>
              <a:spcAft>
                <a:spcPct val="0"/>
              </a:spcAft>
            </a:lvl9pPr>
          </a:lstStyle>
          <a:p>
            <a:r>
              <a:rPr lang="de-DE" altLang="de-DE" dirty="0" smtClean="0"/>
              <a:t>Heinrich-Heine-Universität</a:t>
            </a:r>
            <a:endParaRPr lang="de-DE" altLang="de-DE" dirty="0"/>
          </a:p>
          <a:p>
            <a:r>
              <a:rPr lang="de-DE" altLang="de-DE" dirty="0" err="1" smtClean="0"/>
              <a:t>eTeaching</a:t>
            </a:r>
            <a:r>
              <a:rPr lang="de-DE" altLang="de-DE" dirty="0" smtClean="0"/>
              <a:t>-Netzwerktreffen 2017</a:t>
            </a:r>
            <a:endParaRPr lang="de-DE" altLang="de-DE" dirty="0"/>
          </a:p>
        </p:txBody>
      </p:sp>
      <p:sp>
        <p:nvSpPr>
          <p:cNvPr id="6" name="Textplatzhalter 20"/>
          <p:cNvSpPr txBox="1">
            <a:spLocks/>
          </p:cNvSpPr>
          <p:nvPr/>
        </p:nvSpPr>
        <p:spPr bwMode="auto">
          <a:xfrm>
            <a:off x="1081088" y="4606925"/>
            <a:ext cx="1331557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565275" indent="-1565275" eaLnBrk="0" hangingPunct="0">
              <a:defRPr sz="8200">
                <a:solidFill>
                  <a:schemeClr val="tx1"/>
                </a:solidFill>
                <a:latin typeface="Arial" charset="0"/>
                <a:cs typeface="Arial" charset="0"/>
              </a:defRPr>
            </a:lvl1pPr>
            <a:lvl2pPr marL="742950" indent="-285750" eaLnBrk="0" hangingPunct="0">
              <a:defRPr sz="8200">
                <a:solidFill>
                  <a:schemeClr val="tx1"/>
                </a:solidFill>
                <a:latin typeface="Arial" charset="0"/>
                <a:cs typeface="Arial" charset="0"/>
              </a:defRPr>
            </a:lvl2pPr>
            <a:lvl3pPr marL="1143000" indent="-228600" eaLnBrk="0" hangingPunct="0">
              <a:defRPr sz="8200">
                <a:solidFill>
                  <a:schemeClr val="tx1"/>
                </a:solidFill>
                <a:latin typeface="Arial" charset="0"/>
                <a:cs typeface="Arial" charset="0"/>
              </a:defRPr>
            </a:lvl3pPr>
            <a:lvl4pPr marL="1600200" indent="-228600" eaLnBrk="0" hangingPunct="0">
              <a:defRPr sz="8200">
                <a:solidFill>
                  <a:schemeClr val="tx1"/>
                </a:solidFill>
                <a:latin typeface="Arial" charset="0"/>
                <a:cs typeface="Arial" charset="0"/>
              </a:defRPr>
            </a:lvl4pPr>
            <a:lvl5pPr marL="2057400" indent="-228600" eaLnBrk="0" hangingPunct="0">
              <a:defRPr sz="8200">
                <a:solidFill>
                  <a:schemeClr val="tx1"/>
                </a:solidFill>
                <a:latin typeface="Arial" charset="0"/>
                <a:cs typeface="Arial" charset="0"/>
              </a:defRPr>
            </a:lvl5pPr>
            <a:lvl6pPr marL="2514600" indent="-228600" defTabSz="4175125" eaLnBrk="0" fontAlgn="base" hangingPunct="0">
              <a:spcBef>
                <a:spcPct val="0"/>
              </a:spcBef>
              <a:spcAft>
                <a:spcPct val="0"/>
              </a:spcAft>
              <a:defRPr sz="8200">
                <a:solidFill>
                  <a:schemeClr val="tx1"/>
                </a:solidFill>
                <a:latin typeface="Arial" charset="0"/>
                <a:cs typeface="Arial" charset="0"/>
              </a:defRPr>
            </a:lvl6pPr>
            <a:lvl7pPr marL="2971800" indent="-228600" defTabSz="4175125" eaLnBrk="0" fontAlgn="base" hangingPunct="0">
              <a:spcBef>
                <a:spcPct val="0"/>
              </a:spcBef>
              <a:spcAft>
                <a:spcPct val="0"/>
              </a:spcAft>
              <a:defRPr sz="8200">
                <a:solidFill>
                  <a:schemeClr val="tx1"/>
                </a:solidFill>
                <a:latin typeface="Arial" charset="0"/>
                <a:cs typeface="Arial" charset="0"/>
              </a:defRPr>
            </a:lvl7pPr>
            <a:lvl8pPr marL="3429000" indent="-228600" defTabSz="4175125" eaLnBrk="0" fontAlgn="base" hangingPunct="0">
              <a:spcBef>
                <a:spcPct val="0"/>
              </a:spcBef>
              <a:spcAft>
                <a:spcPct val="0"/>
              </a:spcAft>
              <a:defRPr sz="8200">
                <a:solidFill>
                  <a:schemeClr val="tx1"/>
                </a:solidFill>
                <a:latin typeface="Arial" charset="0"/>
                <a:cs typeface="Arial" charset="0"/>
              </a:defRPr>
            </a:lvl8pPr>
            <a:lvl9pPr marL="3886200" indent="-228600" defTabSz="4175125" eaLnBrk="0" fontAlgn="base" hangingPunct="0">
              <a:spcBef>
                <a:spcPct val="0"/>
              </a:spcBef>
              <a:spcAft>
                <a:spcPct val="0"/>
              </a:spcAft>
              <a:defRPr sz="8200">
                <a:solidFill>
                  <a:schemeClr val="tx1"/>
                </a:solidFill>
                <a:latin typeface="Arial" charset="0"/>
                <a:cs typeface="Arial" charset="0"/>
              </a:defRPr>
            </a:lvl9pPr>
          </a:lstStyle>
          <a:p>
            <a:pPr eaLnBrk="1" hangingPunct="1">
              <a:spcBef>
                <a:spcPct val="20000"/>
              </a:spcBef>
              <a:buFont typeface="Arial" charset="0"/>
              <a:buNone/>
            </a:pPr>
            <a:r>
              <a:rPr lang="de-DE" altLang="de-DE" sz="4800" b="1" dirty="0">
                <a:solidFill>
                  <a:srgbClr val="006AB3"/>
                </a:solidFill>
                <a:latin typeface="HHU Celeste Sans" panose="020B0504040101020102" pitchFamily="34" charset="0"/>
              </a:rPr>
              <a:t>Projektleitung: Namen hier eintragen</a:t>
            </a:r>
          </a:p>
        </p:txBody>
      </p:sp>
      <p:sp>
        <p:nvSpPr>
          <p:cNvPr id="11" name="Titel 22"/>
          <p:cNvSpPr>
            <a:spLocks noGrp="1"/>
          </p:cNvSpPr>
          <p:nvPr>
            <p:ph type="title"/>
          </p:nvPr>
        </p:nvSpPr>
        <p:spPr bwMode="auto">
          <a:xfrm>
            <a:off x="1081088" y="6138863"/>
            <a:ext cx="27251025" cy="4192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noAutofit/>
          </a:bodyPr>
          <a:lstStyle/>
          <a:p>
            <a:pPr eaLnBrk="1" hangingPunct="1"/>
            <a:r>
              <a:rPr lang="de-DE" sz="19300" baseline="30000" dirty="0">
                <a:latin typeface="HHU Celeste Sans" panose="020B0504040101020102" pitchFamily="34" charset="0"/>
              </a:rPr>
              <a:t>Hier den (manchmal langen) Titel des Projekts eintragen</a:t>
            </a:r>
            <a:r>
              <a:rPr lang="de-DE" sz="16100" baseline="30000" dirty="0">
                <a:latin typeface="HHU Celeste Sans" panose="020B0504040101020102" pitchFamily="34" charset="0"/>
              </a:rPr>
              <a:t/>
            </a:r>
            <a:br>
              <a:rPr lang="de-DE" sz="16100" baseline="30000" dirty="0">
                <a:latin typeface="HHU Celeste Sans" panose="020B0504040101020102" pitchFamily="34" charset="0"/>
              </a:rPr>
            </a:br>
            <a:endParaRPr lang="de-DE" altLang="de-DE" sz="16100" dirty="0" smtClean="0">
              <a:latin typeface="HHU Celeste Sans" panose="020B0504040101020102"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ostervorlage Tag der Lehre 2011">
  <a:themeElements>
    <a:clrScheme name="HeinEcomp">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7F7F7F"/>
      </a:hlink>
      <a:folHlink>
        <a:srgbClr val="7F7F7F"/>
      </a:folHlink>
    </a:clrScheme>
    <a:fontScheme name="standard">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2253</Words>
  <Application>Microsoft Office PowerPoint</Application>
  <PresentationFormat>Benutzerdefiniert</PresentationFormat>
  <Paragraphs>98</Paragraphs>
  <Slides>6</Slides>
  <Notes>0</Notes>
  <HiddenSlides>0</HiddenSlides>
  <MMClips>0</MMClips>
  <ScaleCrop>false</ScaleCrop>
  <HeadingPairs>
    <vt:vector size="4" baseType="variant">
      <vt:variant>
        <vt:lpstr>Design</vt:lpstr>
      </vt:variant>
      <vt:variant>
        <vt:i4>1</vt:i4>
      </vt:variant>
      <vt:variant>
        <vt:lpstr>Folientitel</vt:lpstr>
      </vt:variant>
      <vt:variant>
        <vt:i4>6</vt:i4>
      </vt:variant>
    </vt:vector>
  </HeadingPairs>
  <TitlesOfParts>
    <vt:vector size="7" baseType="lpstr">
      <vt:lpstr>Postervorlage Tag der Lehre 2011</vt:lpstr>
      <vt:lpstr>Hier den (manchmal langen) Titel des Projekts eintragen </vt:lpstr>
      <vt:lpstr>Hier den (manchmal langen) Titel des Projekts eintragen </vt:lpstr>
      <vt:lpstr>Hier den (manchmal langen) Titel des Projekts eintragen </vt:lpstr>
      <vt:lpstr>Hier den (manchmal langen) Titel des Projekts eintragen </vt:lpstr>
      <vt:lpstr>Hier den (manchmal langen) Titel des Projekts eintragen</vt:lpstr>
      <vt:lpstr>Hier den (manchmal langen) Titel des Projekts eintragen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Meinert</dc:creator>
  <cp:lastModifiedBy>UKD</cp:lastModifiedBy>
  <cp:revision>39</cp:revision>
  <dcterms:created xsi:type="dcterms:W3CDTF">2011-10-28T14:31:02Z</dcterms:created>
  <dcterms:modified xsi:type="dcterms:W3CDTF">2017-03-08T11:55:39Z</dcterms:modified>
</cp:coreProperties>
</file>